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5" r:id="rId2"/>
    <p:sldId id="264" r:id="rId3"/>
    <p:sldId id="295" r:id="rId4"/>
    <p:sldId id="29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8451" autoAdjust="0"/>
  </p:normalViewPr>
  <p:slideViewPr>
    <p:cSldViewPr snapToGrid="0" snapToObjects="1">
      <p:cViewPr varScale="1">
        <p:scale>
          <a:sx n="114" d="100"/>
          <a:sy n="114" d="100"/>
        </p:scale>
        <p:origin x="156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C2C680-86DF-B146-A76D-8B66972D1F8E}" type="datetimeFigureOut">
              <a:rPr lang="en-US" smtClean="0"/>
              <a:t>3/16/19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8915F-187D-594C-BF78-87D39CDFE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129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D92E9-79D6-204B-B40B-390329261336}" type="datetimeFigureOut">
              <a:rPr lang="en-US" smtClean="0"/>
              <a:t>3/16/19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D13EAA-B483-8E49-A858-B713EA36A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284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339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96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787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246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C3A91-DC8E-6147-8EC1-550FF9ED8959}" type="datetime1">
              <a:rPr lang="en-US" smtClean="0"/>
              <a:t>3/16/19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585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5426B-7ED0-134A-ACA7-28D4FCC4CD65}" type="datetime1">
              <a:rPr lang="en-US" smtClean="0"/>
              <a:t>3/16/19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625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38D20-BC15-0D4A-9264-8EB2FEA02FE8}" type="datetime1">
              <a:rPr lang="en-US" smtClean="0"/>
              <a:t>3/16/19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46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4F48-64D1-494E-B045-845219B5C951}" type="datetime1">
              <a:rPr lang="en-US" smtClean="0"/>
              <a:t>3/16/19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676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6B354-6AA8-0E49-829E-BBE37293C286}" type="datetime1">
              <a:rPr lang="en-US" smtClean="0"/>
              <a:t>3/16/19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83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61963-82FF-BF47-B84F-B3882D72FDA7}" type="datetime1">
              <a:rPr lang="en-US" smtClean="0"/>
              <a:t>3/16/19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62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1C556-1826-9A4C-9265-237F8C562CCD}" type="datetime1">
              <a:rPr lang="en-US" smtClean="0"/>
              <a:t>3/16/19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64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77CEA-F87A-064B-AB9C-2843A3C8A7B3}" type="datetime1">
              <a:rPr lang="en-US" smtClean="0"/>
              <a:t>3/16/19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02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1DEF-F1F6-6F4E-AD0E-BEA6FF7CEC8C}" type="datetime1">
              <a:rPr lang="en-US" smtClean="0"/>
              <a:t>3/16/19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1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B565-B2B9-BD4F-B67B-C9EA81EBE7FC}" type="datetime1">
              <a:rPr lang="en-US" smtClean="0"/>
              <a:t>3/16/19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430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5C6B-413F-D64B-997C-9F9B750D63D4}" type="datetime1">
              <a:rPr lang="en-US" smtClean="0"/>
              <a:t>3/16/19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05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12722-246C-0441-AA22-7471D2B0A2B1}" type="datetime1">
              <a:rPr lang="en-US" smtClean="0"/>
              <a:t>3/16/19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419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7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Configure – Management Permissions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5" y="618093"/>
            <a:ext cx="812486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configure tickets for an entire event,  go to the Manage page, find the event, click the wheel icon to the right of the event and then click “Configure…”. </a:t>
            </a:r>
          </a:p>
        </p:txBody>
      </p:sp>
      <p:sp>
        <p:nvSpPr>
          <p:cNvPr id="5" name="Rectangle 4"/>
          <p:cNvSpPr/>
          <p:nvPr/>
        </p:nvSpPr>
        <p:spPr>
          <a:xfrm>
            <a:off x="561935" y="2338312"/>
            <a:ext cx="83026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configure a certain ticket group or individual tickets within an event,  go to the Manage page, find the event and click the ticket icon to view tickets for the event.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in the event, click the “cog” icon next to the ticket group to edit an entire ticket group or click individual tickets to configure, then select “configure…”..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5" descr="A close up of a logo&#13;&#10;&#13;&#10;Description automatically generated">
            <a:extLst>
              <a:ext uri="{FF2B5EF4-FFF2-40B4-BE49-F238E27FC236}">
                <a16:creationId xmlns:a16="http://schemas.microsoft.com/office/drawing/2014/main" id="{7E6881B5-28E0-FB40-9D51-5314238683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22" y="1391408"/>
            <a:ext cx="8646290" cy="946838"/>
          </a:xfrm>
          <a:prstGeom prst="rect">
            <a:avLst/>
          </a:prstGeom>
        </p:spPr>
      </p:pic>
      <p:pic>
        <p:nvPicPr>
          <p:cNvPr id="13" name="Picture 12" descr="A screenshot of a cell phone&#13;&#10;&#13;&#10;Description automatically generated">
            <a:extLst>
              <a:ext uri="{FF2B5EF4-FFF2-40B4-BE49-F238E27FC236}">
                <a16:creationId xmlns:a16="http://schemas.microsoft.com/office/drawing/2014/main" id="{E3EBFF32-384F-0144-86ED-92E98A7ABA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935" y="3463693"/>
            <a:ext cx="8189090" cy="3316147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E2418001-FAB0-EF4E-B938-F71D3ED837B3}"/>
              </a:ext>
            </a:extLst>
          </p:cNvPr>
          <p:cNvSpPr/>
          <p:nvPr/>
        </p:nvSpPr>
        <p:spPr>
          <a:xfrm>
            <a:off x="561935" y="5878286"/>
            <a:ext cx="1046946" cy="18505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4FED0D6-93FD-1448-8F51-C33C5AECCABD}"/>
              </a:ext>
            </a:extLst>
          </p:cNvPr>
          <p:cNvSpPr/>
          <p:nvPr/>
        </p:nvSpPr>
        <p:spPr>
          <a:xfrm>
            <a:off x="8582065" y="1621974"/>
            <a:ext cx="454346" cy="4501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39D32C2-BA9A-6B4C-BEF7-9DB6C19CC2F1}"/>
              </a:ext>
            </a:extLst>
          </p:cNvPr>
          <p:cNvSpPr/>
          <p:nvPr/>
        </p:nvSpPr>
        <p:spPr>
          <a:xfrm>
            <a:off x="8252749" y="4722470"/>
            <a:ext cx="434051" cy="2777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60D3A1F-AC53-7747-B802-4ADCF0991E4E}"/>
              </a:ext>
            </a:extLst>
          </p:cNvPr>
          <p:cNvSpPr/>
          <p:nvPr/>
        </p:nvSpPr>
        <p:spPr>
          <a:xfrm>
            <a:off x="7151914" y="1719814"/>
            <a:ext cx="881743" cy="25436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195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7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Configure – Management Permissions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1951" y="1217220"/>
            <a:ext cx="73466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90"/>
                </a:solidFill>
              </a:rPr>
              <a:t>Next to Managers, click a manager’s name or as seen in the screenshot below “Lucy Daniel”. </a:t>
            </a:r>
          </a:p>
          <a:p>
            <a:endParaRPr lang="en-US" sz="1600" dirty="0">
              <a:solidFill>
                <a:srgbClr val="00009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2</a:t>
            </a:fld>
            <a:endParaRPr lang="en-US"/>
          </a:p>
        </p:txBody>
      </p:sp>
      <p:pic>
        <p:nvPicPr>
          <p:cNvPr id="3" name="Picture 2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6955C24B-9527-5D41-8BAE-480E8FE6F3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47" y="2117155"/>
            <a:ext cx="8815930" cy="2725098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D24360D7-CF2A-E14C-AF2F-B25426BF9A38}"/>
              </a:ext>
            </a:extLst>
          </p:cNvPr>
          <p:cNvSpPr/>
          <p:nvPr/>
        </p:nvSpPr>
        <p:spPr>
          <a:xfrm>
            <a:off x="1353545" y="3843266"/>
            <a:ext cx="2242457" cy="32657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231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7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Configure – Management Permissions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5" y="618093"/>
            <a:ext cx="812486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0090"/>
                </a:solidFill>
              </a:rPr>
              <a:t>Managers</a:t>
            </a:r>
            <a:r>
              <a:rPr lang="en-US" sz="1600" dirty="0">
                <a:solidFill>
                  <a:srgbClr val="000090"/>
                </a:solidFill>
              </a:rPr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a ticket admin adds tickets, they are automatically added as a manager.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Tickets can multiple ticket admin. Ticket admin can add other users to manage the tickets.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a user is added as a ticket admin, they have the same rights to the tickets as you (i.e. approve requests, configure, etc.).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add another ticket admin/manager, click the the “+” next to Users.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remove a ticket admin/manager, click the “X”.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3</a:t>
            </a:fld>
            <a:endParaRPr lang="en-US"/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B822DEC0-6655-5D46-88D2-BC4F08656E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450" y="2887299"/>
            <a:ext cx="7023100" cy="2806700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57787859-35A2-C849-A926-ED852944C2EB}"/>
              </a:ext>
            </a:extLst>
          </p:cNvPr>
          <p:cNvSpPr/>
          <p:nvPr/>
        </p:nvSpPr>
        <p:spPr>
          <a:xfrm>
            <a:off x="4123624" y="3845130"/>
            <a:ext cx="500743" cy="4789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3006E3-984F-4742-B2C3-F9097A465A71}"/>
              </a:ext>
            </a:extLst>
          </p:cNvPr>
          <p:cNvSpPr/>
          <p:nvPr/>
        </p:nvSpPr>
        <p:spPr>
          <a:xfrm>
            <a:off x="4624367" y="3845130"/>
            <a:ext cx="500743" cy="4789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881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7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Configure – Management Permissions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5" y="618093"/>
            <a:ext cx="812486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0090"/>
                </a:solidFill>
              </a:rPr>
              <a:t>Managers</a:t>
            </a:r>
            <a:r>
              <a:rPr lang="en-US" sz="1600" dirty="0">
                <a:solidFill>
                  <a:srgbClr val="000090"/>
                </a:solidFill>
              </a:rPr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adding a manager, ticket admin can also click on advanced options to:</a:t>
            </a:r>
          </a:p>
          <a:p>
            <a:pPr marL="742950" lvl="1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Activate and deactivate management rights based on timeframes. We refer to as a “trigger.” The default triggers takes effect immediately and will never be revoked.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a user is added as a ticket admin, they have the same rights to the tickets as you (i.e. approve requests, configure, etc.). To remove configure permissions, uncheck the “can re-configure these tickets” option under the user’s name.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990" y="2606040"/>
            <a:ext cx="6212856" cy="3750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004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337</Words>
  <Application>Microsoft Macintosh PowerPoint</Application>
  <PresentationFormat>On-screen Show (4:3)</PresentationFormat>
  <Paragraphs>26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Configure – Management Permissions</vt:lpstr>
      <vt:lpstr>Configure – Management Permissions</vt:lpstr>
      <vt:lpstr>Configure – Management Permissions</vt:lpstr>
      <vt:lpstr>Configure – Management Permissions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Configure - Shopping</dc:title>
  <dc:creator>Hannah Wilcher</dc:creator>
  <cp:lastModifiedBy>Tren Hopkins</cp:lastModifiedBy>
  <cp:revision>27</cp:revision>
  <dcterms:created xsi:type="dcterms:W3CDTF">2014-03-14T17:28:47Z</dcterms:created>
  <dcterms:modified xsi:type="dcterms:W3CDTF">2019-03-16T15:38:39Z</dcterms:modified>
</cp:coreProperties>
</file>