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8" r:id="rId2"/>
    <p:sldId id="264" r:id="rId3"/>
    <p:sldId id="259" r:id="rId4"/>
    <p:sldId id="260" r:id="rId5"/>
    <p:sldId id="266" r:id="rId6"/>
    <p:sldId id="265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1"/>
    <p:restoredTop sz="94694"/>
  </p:normalViewPr>
  <p:slideViewPr>
    <p:cSldViewPr snapToGrid="0" snapToObjects="1">
      <p:cViewPr varScale="1">
        <p:scale>
          <a:sx n="105" d="100"/>
          <a:sy n="105" d="100"/>
        </p:scale>
        <p:origin x="165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E9343-EF4F-C94F-9393-94C9CDC14E3E}" type="datetimeFigureOut">
              <a:rPr lang="en-US" smtClean="0"/>
              <a:t>5/20/20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13AED3-AC17-C548-9734-FE84E578B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22846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0C3CA-3487-154C-8194-870561357E19}" type="datetimeFigureOut">
              <a:rPr lang="en-US" smtClean="0"/>
              <a:t>5/20/20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169E4-0CD4-664E-B066-9D7F8817B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588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3338-8189-F346-84E9-9E8DD9FD6FA9}" type="datetime1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49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3C8DB-161B-7648-9BCA-76DBC3553E3B}" type="datetime1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8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84D04-8FC4-624F-AE89-DA2A213EDE06}" type="datetime1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4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6EAB8-160D-924C-A205-E8DB38C20231}" type="datetime1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88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BB95E-8B03-6C4D-BC59-2FCEEFB44785}" type="datetime1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1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10F64-5905-F742-967B-75A8E84F916C}" type="datetime1">
              <a:rPr lang="en-US" smtClean="0"/>
              <a:t>5/20/20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9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E1F3A-2B20-C94B-AB4F-4C70351897F1}" type="datetime1">
              <a:rPr lang="en-US" smtClean="0"/>
              <a:t>5/20/20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084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72276-63AC-F44E-B8C5-74AAF690B284}" type="datetime1">
              <a:rPr lang="en-US" smtClean="0"/>
              <a:t>5/20/20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43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AFD42-C7A5-E240-8871-68A11CF9557A}" type="datetime1">
              <a:rPr lang="en-US" smtClean="0"/>
              <a:t>5/20/20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21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ECC8B-6315-3049-B684-49DC78E1445C}" type="datetime1">
              <a:rPr lang="en-US" smtClean="0"/>
              <a:t>5/20/20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18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2B582-991B-7F49-8299-425AF97A960D}" type="datetime1">
              <a:rPr lang="en-US" smtClean="0"/>
              <a:t>5/20/20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411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D54DF-ECB3-6B41-ABD4-04FFABE46ACE}" type="datetime1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79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61931" y="101205"/>
            <a:ext cx="8229600" cy="568405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Editing Attendees</a:t>
            </a:r>
            <a:endParaRPr lang="en-US" sz="1800" b="1" dirty="0">
              <a:solidFill>
                <a:srgbClr val="00009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1931" y="669610"/>
            <a:ext cx="822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A user can edit their attendees for an event.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Some fields cannot be edited including an attendee’s name or email address. This requires a system admin level of permission.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edit an attendee, click your name (top right of the page), then select “My Request History”.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From the request summary, users can access their request history. Find the event where you need to edit attendees.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Click “view/edit” under the request to edit the attendees.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1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1D3CD60-654E-6F46-A37A-434ED189DA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442" y="2731713"/>
            <a:ext cx="8623089" cy="3807201"/>
          </a:xfrm>
          <a:prstGeom prst="rect">
            <a:avLst/>
          </a:prstGeom>
          <a:noFill/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5D342F0F-CCBB-AC48-A65D-C9CA28CACDB2}"/>
              </a:ext>
            </a:extLst>
          </p:cNvPr>
          <p:cNvSpPr/>
          <p:nvPr/>
        </p:nvSpPr>
        <p:spPr>
          <a:xfrm>
            <a:off x="3693225" y="3942609"/>
            <a:ext cx="676894" cy="36813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986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61931" y="101205"/>
            <a:ext cx="8229600" cy="568405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Editing Attendees</a:t>
            </a:r>
            <a:endParaRPr lang="en-US" sz="1800" b="1" dirty="0">
              <a:solidFill>
                <a:srgbClr val="00009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1931" y="669610"/>
            <a:ext cx="797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This takes the user into the request. 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return to the request queue, click cancel or the “X” in the upper right-hand corner.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2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4DAD688-475F-4A46-9D4F-0D24F7FEEC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5480" y="1892018"/>
            <a:ext cx="7222501" cy="3241926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EC3C23AC-B21F-D142-B523-9C965121218E}"/>
              </a:ext>
            </a:extLst>
          </p:cNvPr>
          <p:cNvSpPr/>
          <p:nvPr/>
        </p:nvSpPr>
        <p:spPr>
          <a:xfrm>
            <a:off x="7873340" y="1892018"/>
            <a:ext cx="498764" cy="41179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24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61931" y="101204"/>
            <a:ext cx="8229600" cy="516731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Editing Attendees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669610"/>
            <a:ext cx="797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change attendees for a request, select the attendee(s) you wish to change and click “Re-assign to a new attendee” from the pop-up box and ”re-assign to someone </a:t>
            </a:r>
            <a:r>
              <a:rPr lang="en-US" sz="1600">
                <a:solidFill>
                  <a:srgbClr val="000090"/>
                </a:solidFill>
              </a:rPr>
              <a:t>else…”.</a:t>
            </a:r>
            <a:endParaRPr lang="en-US" sz="1600" dirty="0">
              <a:solidFill>
                <a:srgbClr val="00009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3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B2C90B1-EF99-D349-9D13-D344EE736B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27" y="1913020"/>
            <a:ext cx="7664116" cy="2719137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B66A63AA-9710-8044-A0DB-EC7B73E90B34}"/>
              </a:ext>
            </a:extLst>
          </p:cNvPr>
          <p:cNvSpPr/>
          <p:nvPr/>
        </p:nvSpPr>
        <p:spPr>
          <a:xfrm>
            <a:off x="3800104" y="3610099"/>
            <a:ext cx="2280062" cy="74814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A42E835-134E-4A48-A722-1C1B801DA36B}"/>
              </a:ext>
            </a:extLst>
          </p:cNvPr>
          <p:cNvSpPr/>
          <p:nvPr/>
        </p:nvSpPr>
        <p:spPr>
          <a:xfrm>
            <a:off x="4572000" y="2778826"/>
            <a:ext cx="1888177" cy="39188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844E1CF-67C7-D049-9B0D-32B8378BF7DA}"/>
              </a:ext>
            </a:extLst>
          </p:cNvPr>
          <p:cNvSpPr/>
          <p:nvPr/>
        </p:nvSpPr>
        <p:spPr>
          <a:xfrm>
            <a:off x="6553200" y="2980707"/>
            <a:ext cx="1735777" cy="2434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598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61931" y="101204"/>
            <a:ext cx="8229600" cy="516731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Editing Attendees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669610"/>
            <a:ext cx="797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If the user chooses to create a new attendee, they will be asked to classify if the attendee is an employee or not. This step determines the attendee types a user sees.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4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117" y="1883241"/>
            <a:ext cx="8599027" cy="204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177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 txBox="1">
            <a:spLocks/>
          </p:cNvSpPr>
          <p:nvPr/>
        </p:nvSpPr>
        <p:spPr>
          <a:xfrm>
            <a:off x="561931" y="101204"/>
            <a:ext cx="8229600" cy="5167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>
                <a:solidFill>
                  <a:srgbClr val="000090"/>
                </a:solidFill>
              </a:rPr>
              <a:t>Editing Attendees</a:t>
            </a:r>
            <a:endParaRPr lang="en-US" sz="2800" b="1" dirty="0">
              <a:solidFill>
                <a:srgbClr val="00009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1931" y="669610"/>
            <a:ext cx="797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In the next step the user selects the attendee type for their attendee.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5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2382CF-A943-AF48-A51A-DF8E8EDF4E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931" y="1589246"/>
            <a:ext cx="8108194" cy="2216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662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61931" y="101204"/>
            <a:ext cx="8229600" cy="516731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Editing Attendees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1301" y="1782395"/>
            <a:ext cx="231453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Users can search to select the new attendee.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Users can search by attendee name or company name.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Once searched, if the attendee does not appear, users can add the attendee by clicking “Not here? Create a new contact…”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445A42F-84E3-0D47-9055-DCF96C4EF3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1327" y="1275347"/>
            <a:ext cx="5678906" cy="3934327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763775CD-C675-0341-9631-2853F0C26C71}"/>
              </a:ext>
            </a:extLst>
          </p:cNvPr>
          <p:cNvSpPr/>
          <p:nvPr/>
        </p:nvSpPr>
        <p:spPr>
          <a:xfrm>
            <a:off x="2956956" y="4619502"/>
            <a:ext cx="2137559" cy="67689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CBE4861-30F6-FC4A-9A11-D6BC2B76791B}"/>
              </a:ext>
            </a:extLst>
          </p:cNvPr>
          <p:cNvSpPr/>
          <p:nvPr/>
        </p:nvSpPr>
        <p:spPr>
          <a:xfrm>
            <a:off x="2791327" y="1782395"/>
            <a:ext cx="1421858" cy="6019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2D2BDDC-94A3-224F-934A-285C96126BEC}"/>
              </a:ext>
            </a:extLst>
          </p:cNvPr>
          <p:cNvSpPr/>
          <p:nvPr/>
        </p:nvSpPr>
        <p:spPr>
          <a:xfrm>
            <a:off x="7766614" y="1782395"/>
            <a:ext cx="601883" cy="5441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468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61931" y="101204"/>
            <a:ext cx="8229600" cy="516731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Editing Attendees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5106" y="607749"/>
            <a:ext cx="80116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Users must complete all the necessary information on the attendee.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Once completed, click “Add attendee”.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7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21719F8-9BA4-F348-9C68-B77194FB06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106" y="1746562"/>
            <a:ext cx="7277768" cy="4301973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4BD95706-BD80-1A49-B794-C30D0599DC8F}"/>
              </a:ext>
            </a:extLst>
          </p:cNvPr>
          <p:cNvSpPr/>
          <p:nvPr/>
        </p:nvSpPr>
        <p:spPr>
          <a:xfrm>
            <a:off x="2161309" y="5533901"/>
            <a:ext cx="1341912" cy="62939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841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61931" y="101204"/>
            <a:ext cx="8229600" cy="516731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Editing Attendees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564656"/>
            <a:ext cx="7979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Once the user completes the attendee information and adds the attendee, they are redirected back to the request.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If guest information for attendees is required, users will be prompted to enter guest information.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You will also follow the same process to assign a ticket to yourself or to replace other attendees.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8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866651F-E685-8E48-A0F9-ABED7D8C00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702" y="2237755"/>
            <a:ext cx="7258596" cy="2602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494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61931" y="101204"/>
            <a:ext cx="8229600" cy="516731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Editing Attendees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742456"/>
            <a:ext cx="797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Once all attendees are edited, users can review/edit any other request details.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Once satisfied, click “I’m done, update”.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4DBA34A-E148-3B4E-BF75-DE2948BE7E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5979" y="2190416"/>
            <a:ext cx="6075948" cy="4165936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D49EFCA4-5C90-C04E-8DC2-089B2676E863}"/>
              </a:ext>
            </a:extLst>
          </p:cNvPr>
          <p:cNvSpPr/>
          <p:nvPr/>
        </p:nvSpPr>
        <p:spPr>
          <a:xfrm>
            <a:off x="1638795" y="5913913"/>
            <a:ext cx="1425039" cy="5106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388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2420</TotalTime>
  <Words>385</Words>
  <Application>Microsoft Macintosh PowerPoint</Application>
  <PresentationFormat>On-screen Show (4:3)</PresentationFormat>
  <Paragraphs>46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Editing Attendees</vt:lpstr>
      <vt:lpstr>Editing Attendees</vt:lpstr>
      <vt:lpstr>Editing Attendees</vt:lpstr>
      <vt:lpstr>Editing Attendees</vt:lpstr>
      <vt:lpstr>PowerPoint Presentation</vt:lpstr>
      <vt:lpstr>Editing Attendees</vt:lpstr>
      <vt:lpstr>Editing Attendees</vt:lpstr>
      <vt:lpstr>Editing Attendees</vt:lpstr>
      <vt:lpstr>Editing Attendees</vt:lpstr>
    </vt:vector>
  </TitlesOfParts>
  <Company>Concierge 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Inventory – Figure 1 &amp; 2 </dc:title>
  <dc:creator>Hannah Wilcher</dc:creator>
  <cp:lastModifiedBy>Alec Coughlin</cp:lastModifiedBy>
  <cp:revision>120</cp:revision>
  <cp:lastPrinted>2013-07-11T18:36:11Z</cp:lastPrinted>
  <dcterms:created xsi:type="dcterms:W3CDTF">2013-07-11T18:15:39Z</dcterms:created>
  <dcterms:modified xsi:type="dcterms:W3CDTF">2020-05-20T13:31:22Z</dcterms:modified>
</cp:coreProperties>
</file>