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2" r:id="rId4"/>
    <p:sldId id="261" r:id="rId5"/>
    <p:sldId id="268" r:id="rId6"/>
    <p:sldId id="269" r:id="rId7"/>
    <p:sldId id="263" r:id="rId8"/>
    <p:sldId id="264" r:id="rId9"/>
    <p:sldId id="270" r:id="rId10"/>
    <p:sldId id="266" r:id="rId11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4932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5"/>
    <p:restoredTop sz="93798"/>
  </p:normalViewPr>
  <p:slideViewPr>
    <p:cSldViewPr snapToGrid="0" snapToObjects="1">
      <p:cViewPr varScale="1">
        <p:scale>
          <a:sx n="103" d="100"/>
          <a:sy n="103" d="100"/>
        </p:scale>
        <p:origin x="19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08144-FF74-D84B-9F88-87490E821A7B}" type="datetimeFigureOut">
              <a:rPr lang="en-US" smtClean="0"/>
              <a:t>3/17/20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9C46D-99D6-B84B-B427-B132DCBF5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236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3/17/20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23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06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59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27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6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30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4278-FAF9-9842-AEF1-F1F4DBA0D8FA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A752-C1F0-D149-AD88-A34279D3FF1E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9-C083-7B40-9EBC-D175CE93BFC6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138C-51B8-734A-9245-CC70F6C14740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4760-D65B-4149-8F8D-99AED2758729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1C96-DEC0-CA43-840E-C1B6C10927DE}" type="datetime1">
              <a:rPr lang="en-US" smtClean="0"/>
              <a:t>3/17/20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30A2-811C-9A4A-ADC5-61841F7FFF74}" type="datetime1">
              <a:rPr lang="en-US" smtClean="0"/>
              <a:t>3/17/20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9C66-40C9-5D4F-99DB-65B84C67608B}" type="datetime1">
              <a:rPr lang="en-US" smtClean="0"/>
              <a:t>3/17/20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5103-6362-D146-B105-D78D59A476EE}" type="datetime1">
              <a:rPr lang="en-US" smtClean="0"/>
              <a:t>3/17/20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3594-5E58-264C-A4E5-1EA9077C603A}" type="datetime1">
              <a:rPr lang="en-US" smtClean="0"/>
              <a:t>3/17/20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89D-358B-9B48-B0CD-8462BAF14D1B}" type="datetime1">
              <a:rPr lang="en-US" smtClean="0"/>
              <a:t>3/17/20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4CDC4-2361-304B-9B7F-D935A0790E74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proxy feature was designed for users to allow their support people to make and manage requests on their behalf.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user gives proxy rights to another user, that user has the exact same access and permissions as the user.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proxies, click your name (top right of the page), then select “My Account”. Click the “Proxies” button.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1FB827-4C02-5644-8AF6-71A68EE5DE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92216"/>
            <a:ext cx="9144000" cy="1873567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F1B65A95-5D7C-2A4E-A2A7-925121C0B2B8}"/>
              </a:ext>
            </a:extLst>
          </p:cNvPr>
          <p:cNvSpPr/>
          <p:nvPr/>
        </p:nvSpPr>
        <p:spPr>
          <a:xfrm>
            <a:off x="7519735" y="3164304"/>
            <a:ext cx="973468" cy="86627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6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proxy wants to return to their account, select the proxied user’s name, then “Logout”.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This logs the user out of the proxy account and back into their account 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10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9885B5-5DA1-2A46-A079-224E37781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0" y="2072835"/>
            <a:ext cx="2476500" cy="283210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04252A7-FC95-3741-8DDA-B420E274CF39}"/>
              </a:ext>
            </a:extLst>
          </p:cNvPr>
          <p:cNvSpPr/>
          <p:nvPr/>
        </p:nvSpPr>
        <p:spPr>
          <a:xfrm>
            <a:off x="3587262" y="4406802"/>
            <a:ext cx="984738" cy="3165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74DE7AC-0E89-6745-A690-943FC8491DA3}"/>
              </a:ext>
            </a:extLst>
          </p:cNvPr>
          <p:cNvSpPr/>
          <p:nvPr/>
        </p:nvSpPr>
        <p:spPr>
          <a:xfrm>
            <a:off x="4536831" y="2072836"/>
            <a:ext cx="984738" cy="4406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8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add a new proxy, click the “+ new…” button.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D051A345-7D5D-3948-9BE8-9E5E74738C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728886"/>
            <a:ext cx="8686800" cy="3400228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07D2A46B-C73F-FA4E-914D-D34080703239}"/>
              </a:ext>
            </a:extLst>
          </p:cNvPr>
          <p:cNvSpPr/>
          <p:nvPr/>
        </p:nvSpPr>
        <p:spPr>
          <a:xfrm>
            <a:off x="7502769" y="2684585"/>
            <a:ext cx="820616" cy="4337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18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Search for the user to give proxy permissions.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Determine if the proxy user will be copied on all emails related to ticket requests and access.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Click “Create”.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99" y="2097756"/>
            <a:ext cx="7796463" cy="4258595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983EC5C-EEF8-5546-B0BC-75CBABEFC372}"/>
              </a:ext>
            </a:extLst>
          </p:cNvPr>
          <p:cNvSpPr/>
          <p:nvPr/>
        </p:nvSpPr>
        <p:spPr>
          <a:xfrm>
            <a:off x="2860431" y="5545015"/>
            <a:ext cx="1008184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3A03BB9-BE73-C046-9F69-BB85BF63358F}"/>
              </a:ext>
            </a:extLst>
          </p:cNvPr>
          <p:cNvSpPr/>
          <p:nvPr/>
        </p:nvSpPr>
        <p:spPr>
          <a:xfrm>
            <a:off x="2860430" y="3455751"/>
            <a:ext cx="2450123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11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edit a current proxy, click the “cog” icon, next to the proxy’s name, then “Edit”.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91745D2E-CB8D-2944-8C0E-C50BFFB92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61190"/>
            <a:ext cx="8367696" cy="3475989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3B160050-6AE3-DB49-B67F-7C50A4125218}"/>
              </a:ext>
            </a:extLst>
          </p:cNvPr>
          <p:cNvSpPr/>
          <p:nvPr/>
        </p:nvSpPr>
        <p:spPr>
          <a:xfrm>
            <a:off x="7491046" y="2964722"/>
            <a:ext cx="609600" cy="5392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98F327A-A899-FF42-835E-68AD45632D3A}"/>
              </a:ext>
            </a:extLst>
          </p:cNvPr>
          <p:cNvSpPr/>
          <p:nvPr/>
        </p:nvSpPr>
        <p:spPr>
          <a:xfrm>
            <a:off x="6553203" y="2953001"/>
            <a:ext cx="609600" cy="3177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21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Make any edits and click “Update”.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EFF78F8D-6BFA-F140-A235-310A3A573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453" y="1331585"/>
            <a:ext cx="7239000" cy="4887347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5285DA77-8C4E-9040-B307-FBAB37622E3E}"/>
              </a:ext>
            </a:extLst>
          </p:cNvPr>
          <p:cNvSpPr/>
          <p:nvPr/>
        </p:nvSpPr>
        <p:spPr>
          <a:xfrm>
            <a:off x="2426677" y="5380892"/>
            <a:ext cx="949569" cy="5158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97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remove a current proxy, click the “cog” icon, next to the proxy’s name, then “Remove”.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91745D2E-CB8D-2944-8C0E-C50BFFB92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08083"/>
            <a:ext cx="8367696" cy="3475989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3B160050-6AE3-DB49-B67F-7C50A4125218}"/>
              </a:ext>
            </a:extLst>
          </p:cNvPr>
          <p:cNvSpPr/>
          <p:nvPr/>
        </p:nvSpPr>
        <p:spPr>
          <a:xfrm>
            <a:off x="7491046" y="3011614"/>
            <a:ext cx="609600" cy="5392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98F327A-A899-FF42-835E-68AD45632D3A}"/>
              </a:ext>
            </a:extLst>
          </p:cNvPr>
          <p:cNvSpPr/>
          <p:nvPr/>
        </p:nvSpPr>
        <p:spPr>
          <a:xfrm>
            <a:off x="6518034" y="3210907"/>
            <a:ext cx="879228" cy="3177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9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3331" y="1115843"/>
            <a:ext cx="26736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proxy into another account, click your name, in the upper right-hand corner, then  click “Switch accounts”.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7</a:t>
            </a:fld>
            <a:endParaRPr lang="en-US"/>
          </a:p>
        </p:txBody>
      </p:sp>
      <p:pic>
        <p:nvPicPr>
          <p:cNvPr id="3" name="Picture 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EE0FEF1E-C49F-D649-B844-37C8B4518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919" y="2690813"/>
            <a:ext cx="2286000" cy="3352800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CEB1652B-9168-C34A-9455-75D4E0A1561C}"/>
              </a:ext>
            </a:extLst>
          </p:cNvPr>
          <p:cNvSpPr/>
          <p:nvPr/>
        </p:nvSpPr>
        <p:spPr>
          <a:xfrm>
            <a:off x="2305980" y="2690813"/>
            <a:ext cx="679939" cy="441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E2DEE3F-6076-BA48-8AD1-7FDF22E76C8F}"/>
              </a:ext>
            </a:extLst>
          </p:cNvPr>
          <p:cNvSpPr/>
          <p:nvPr/>
        </p:nvSpPr>
        <p:spPr>
          <a:xfrm>
            <a:off x="981273" y="5616115"/>
            <a:ext cx="1957753" cy="4274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F5BAD7-5892-9340-BB7B-24FC7625FF9E}"/>
              </a:ext>
            </a:extLst>
          </p:cNvPr>
          <p:cNvSpPr/>
          <p:nvPr/>
        </p:nvSpPr>
        <p:spPr>
          <a:xfrm>
            <a:off x="4572000" y="1121153"/>
            <a:ext cx="309489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accounts a user has recently proxied appear below the “switch accounts” button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Select the name to proxy into their account.</a:t>
            </a:r>
          </a:p>
        </p:txBody>
      </p:sp>
      <p:pic>
        <p:nvPicPr>
          <p:cNvPr id="13" name="Picture 12" descr="A screenshot of text&#13;&#10;&#13;&#10;Description automatically generated">
            <a:extLst>
              <a:ext uri="{FF2B5EF4-FFF2-40B4-BE49-F238E27FC236}">
                <a16:creationId xmlns:a16="http://schemas.microsoft.com/office/drawing/2014/main" id="{FF54394F-47D7-9741-9D3F-CD53A5D058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9553" y="2690813"/>
            <a:ext cx="2209800" cy="3848100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E09B8199-851C-CF46-9745-E225517DEE3B}"/>
              </a:ext>
            </a:extLst>
          </p:cNvPr>
          <p:cNvSpPr/>
          <p:nvPr/>
        </p:nvSpPr>
        <p:spPr>
          <a:xfrm>
            <a:off x="5146430" y="6020167"/>
            <a:ext cx="1195754" cy="2282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2F1A8B-208A-6347-B6BF-A3498E6B41DB}"/>
              </a:ext>
            </a:extLst>
          </p:cNvPr>
          <p:cNvSpPr/>
          <p:nvPr/>
        </p:nvSpPr>
        <p:spPr>
          <a:xfrm>
            <a:off x="5158154" y="6289797"/>
            <a:ext cx="1195754" cy="2282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5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a user has not recently proxied into a different account, the user can search for the employee’s name then select “Go”.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09A39D-1A23-2941-BA66-2AC60CE23B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38" y="1462464"/>
            <a:ext cx="9003323" cy="142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873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Proxy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9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63466E-530D-D846-A55C-F6698D10F9EE}"/>
              </a:ext>
            </a:extLst>
          </p:cNvPr>
          <p:cNvSpPr txBox="1"/>
          <p:nvPr/>
        </p:nvSpPr>
        <p:spPr>
          <a:xfrm>
            <a:off x="707400" y="626254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a user has proxy permissions after searching, the user will see a green arrow.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Select the green arrow to proxy into the user’s account.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B43EC65-B531-AA4C-B4F0-4248F4181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31" y="1272585"/>
            <a:ext cx="7669729" cy="2394733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A2C8E3A3-71FD-724B-A533-174A558663F9}"/>
              </a:ext>
            </a:extLst>
          </p:cNvPr>
          <p:cNvSpPr/>
          <p:nvPr/>
        </p:nvSpPr>
        <p:spPr>
          <a:xfrm>
            <a:off x="7274169" y="2637692"/>
            <a:ext cx="498231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5A3F77-56A3-A740-A09E-C18769225FC3}"/>
              </a:ext>
            </a:extLst>
          </p:cNvPr>
          <p:cNvSpPr txBox="1"/>
          <p:nvPr/>
        </p:nvSpPr>
        <p:spPr>
          <a:xfrm>
            <a:off x="561931" y="3505029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switching accounts, if a user doesn’t have proxy permissions, they can request to be a proxy by clicking the “email” icon to notify the user to request proxy permissions.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25BA9C2-8E2C-1C4D-B86D-444B73DC3B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873" y="4437727"/>
            <a:ext cx="7067843" cy="2070301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2FD922C9-D79A-0345-A3DF-C252B6411966}"/>
              </a:ext>
            </a:extLst>
          </p:cNvPr>
          <p:cNvSpPr/>
          <p:nvPr/>
        </p:nvSpPr>
        <p:spPr>
          <a:xfrm>
            <a:off x="7033846" y="5687259"/>
            <a:ext cx="504092" cy="4556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07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368</Words>
  <Application>Microsoft Macintosh PowerPoint</Application>
  <PresentationFormat>On-screen Show (4:3)</PresentationFormat>
  <Paragraphs>49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Proxy</vt:lpstr>
      <vt:lpstr>Proxy</vt:lpstr>
      <vt:lpstr>Proxy</vt:lpstr>
      <vt:lpstr>Proxy</vt:lpstr>
      <vt:lpstr>Proxy</vt:lpstr>
      <vt:lpstr>Proxy</vt:lpstr>
      <vt:lpstr>Proxy</vt:lpstr>
      <vt:lpstr>Proxy</vt:lpstr>
      <vt:lpstr>Proxy</vt:lpstr>
      <vt:lpstr>Proxy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53</cp:revision>
  <cp:lastPrinted>2013-07-11T18:36:11Z</cp:lastPrinted>
  <dcterms:created xsi:type="dcterms:W3CDTF">2013-07-11T18:15:39Z</dcterms:created>
  <dcterms:modified xsi:type="dcterms:W3CDTF">2020-03-17T15:41:33Z</dcterms:modified>
</cp:coreProperties>
</file>