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313" r:id="rId3"/>
    <p:sldId id="335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21"/>
    <p:restoredTop sz="95646" autoAdjust="0"/>
  </p:normalViewPr>
  <p:slideViewPr>
    <p:cSldViewPr snapToGrid="0" snapToObjects="1">
      <p:cViewPr varScale="1">
        <p:scale>
          <a:sx n="106" d="100"/>
          <a:sy n="106" d="100"/>
        </p:scale>
        <p:origin x="151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AB298-1CB1-3544-8CD8-26BBBD0104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B7D83-DC79-6447-8094-07B4EA0B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122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CA0E-828B-A64B-B638-3C4E3DBC598C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7E9-77B5-A844-BF3C-63B80F728FD6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248E-B0DC-DF4B-A4B7-3B921EE1FBA7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15F3A-88CD-C34B-9ED5-EF46FB563469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26D9C-EC5E-AD48-A7E9-21A535076E81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DD61-734F-6448-B933-DAFEF776D5C2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5F9F-C176-C14A-B766-2158B7135948}" type="datetime1">
              <a:rPr lang="en-US" smtClean="0"/>
              <a:t>5/20/20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679C4-3370-DF4A-87D2-A399584D48AE}" type="datetime1">
              <a:rPr lang="en-US" smtClean="0"/>
              <a:t>5/20/20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36B5-45C4-0145-BDB0-EE6FA4FDF020}" type="datetime1">
              <a:rPr lang="en-US" smtClean="0"/>
              <a:t>5/20/20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AB1-E214-0F43-BF34-29F0A9AB87FA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B4FC-4B6A-FA4F-9EF4-E2CDBBE553B4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C64D0-4BE9-BF4E-B001-A8ECC025DD52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conciergelive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Login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754012"/>
            <a:ext cx="797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Go to your site’s private web address.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Log in using your email and password.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you forgot your password, click the “Reset password” link.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register for an account, click “Register account” (left-hand side under the email address field.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0E39D5-2133-A84A-842C-79190AB4AD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335041"/>
            <a:ext cx="8339450" cy="402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8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Registration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728612"/>
            <a:ext cx="7979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Complete all the fields on the form, then click “Register my account”.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submitted, a user receives an e-mail confirmation prompting them to log into the system.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Companies can have firewall issues which prevents user from receiving the confirmation email. </a:t>
            </a:r>
            <a:r>
              <a:rPr lang="en-US" sz="1600" u="sng" dirty="0">
                <a:solidFill>
                  <a:srgbClr val="000090"/>
                </a:solidFill>
              </a:rPr>
              <a:t>If you don’t receive the confirmation email, submit a support ticket and Concierge Live or your company can confirm your account. Please do not create another account with a different email, it will create problems down the road.</a:t>
            </a:r>
            <a:endParaRPr lang="en-US" sz="1600" dirty="0">
              <a:solidFill>
                <a:srgbClr val="000090"/>
              </a:solidFill>
            </a:endParaRPr>
          </a:p>
        </p:txBody>
      </p:sp>
      <p:pic>
        <p:nvPicPr>
          <p:cNvPr id="5" name="Picture 4" descr="Screen Shot 2014-04-03 at 1.11.41 P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31" y="3016250"/>
            <a:ext cx="7594600" cy="33083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24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Support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52499" y="653330"/>
            <a:ext cx="72263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  <a:cs typeface="Arial"/>
              </a:rPr>
              <a:t>If you need any help or have any questions, please access the Support Center on the top right beside your name labeled “Help”.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  <a:cs typeface="Arial"/>
              </a:rPr>
              <a:t>Please contact your ticket admin or </a:t>
            </a:r>
            <a:r>
              <a:rPr lang="en-US" sz="1600" dirty="0">
                <a:solidFill>
                  <a:srgbClr val="000090"/>
                </a:solidFill>
                <a:cs typeface="Arial"/>
                <a:hlinkClick r:id="rId3"/>
              </a:rPr>
              <a:t>support@conciergelive.com</a:t>
            </a:r>
            <a:r>
              <a:rPr lang="en-US" sz="1600">
                <a:solidFill>
                  <a:srgbClr val="000090"/>
                </a:solidFill>
                <a:cs typeface="Arial"/>
              </a:rPr>
              <a:t> if </a:t>
            </a:r>
            <a:r>
              <a:rPr lang="en-US" sz="1600" dirty="0">
                <a:solidFill>
                  <a:srgbClr val="000090"/>
                </a:solidFill>
                <a:cs typeface="Arial"/>
              </a:rPr>
              <a:t>you have any questions.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A black sign with white text&#10;&#10;Description automatically generated">
            <a:extLst>
              <a:ext uri="{FF2B5EF4-FFF2-40B4-BE49-F238E27FC236}">
                <a16:creationId xmlns:a16="http://schemas.microsoft.com/office/drawing/2014/main" id="{F459B036-579B-1542-A678-78C8289B5C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076" y="2115839"/>
            <a:ext cx="8721969" cy="2626322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0FA0CC80-5AE5-C944-81A1-562D93FC16CC}"/>
              </a:ext>
            </a:extLst>
          </p:cNvPr>
          <p:cNvSpPr/>
          <p:nvPr/>
        </p:nvSpPr>
        <p:spPr>
          <a:xfrm>
            <a:off x="8604738" y="1969477"/>
            <a:ext cx="422031" cy="5466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24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5319</TotalTime>
  <Words>190</Words>
  <Application>Microsoft Macintosh PowerPoint</Application>
  <PresentationFormat>On-screen Show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Login</vt:lpstr>
      <vt:lpstr>Registration</vt:lpstr>
      <vt:lpstr>Support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224</cp:revision>
  <cp:lastPrinted>2018-10-12T16:27:52Z</cp:lastPrinted>
  <dcterms:created xsi:type="dcterms:W3CDTF">2013-07-11T18:15:39Z</dcterms:created>
  <dcterms:modified xsi:type="dcterms:W3CDTF">2020-05-20T14:05:29Z</dcterms:modified>
</cp:coreProperties>
</file>