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5"/>
  </p:notesMasterIdLst>
  <p:handoutMasterIdLst>
    <p:handoutMasterId r:id="rId6"/>
  </p:handoutMasterIdLst>
  <p:sldIdLst>
    <p:sldId id="258" r:id="rId2"/>
    <p:sldId id="313" r:id="rId3"/>
    <p:sldId id="335" r:id="rId4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prnWhat="notes"/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621"/>
    <p:restoredTop sz="95646" autoAdjust="0"/>
  </p:normalViewPr>
  <p:slideViewPr>
    <p:cSldViewPr snapToGrid="0" snapToObjects="1">
      <p:cViewPr varScale="1">
        <p:scale>
          <a:sx n="106" d="100"/>
          <a:sy n="106" d="100"/>
        </p:scale>
        <p:origin x="1512" y="1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handoutMaster" Target="handoutMasters/handoutMaster1.xml"/><Relationship Id="rId5" Type="http://schemas.openxmlformats.org/officeDocument/2006/relationships/notesMaster" Target="notesMasters/notesMaster1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4AAB298-1CB1-3544-8CD8-26BBBD0104C4}" type="datetimeFigureOut">
              <a:rPr lang="en-US" smtClean="0"/>
              <a:t>5/20/20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4AB7D83-DC79-6447-8094-07B4EA0BD97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5812235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C50C3CA-3487-154C-8194-870561357E19}" type="datetimeFigureOut">
              <a:rPr lang="en-US" smtClean="0"/>
              <a:t>5/20/20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4C169E4-0CD4-664E-B066-9D7F8817BA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0358842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C169E4-0CD4-664E-B066-9D7F8817BA39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100514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C169E4-0CD4-664E-B066-9D7F8817BA39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100514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C169E4-0CD4-664E-B066-9D7F8817BA39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100514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7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97CA0E-828B-A64B-B638-3C4E3DBC598C}" type="datetime1">
              <a:rPr lang="en-US" smtClean="0"/>
              <a:t>5/20/20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D76F1F-F32F-F74B-8A18-41FB91E2F4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13499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64F7E9-77B5-A844-BF3C-63B80F728FD6}" type="datetime1">
              <a:rPr lang="en-US" smtClean="0"/>
              <a:t>5/20/20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D76F1F-F32F-F74B-8A18-41FB91E2F4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22812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0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53248E-B0DC-DF4B-A4B7-3B921EE1FBA7}" type="datetime1">
              <a:rPr lang="en-US" smtClean="0"/>
              <a:t>5/20/20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D76F1F-F32F-F74B-8A18-41FB91E2F4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99407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915F3A-88CD-C34B-9ED5-EF46FB563469}" type="datetime1">
              <a:rPr lang="en-US" smtClean="0"/>
              <a:t>5/20/20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D76F1F-F32F-F74B-8A18-41FB91E2F4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68888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5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526D9C-EC5E-AD48-A7E9-21A535076E81}" type="datetime1">
              <a:rPr lang="en-US" smtClean="0"/>
              <a:t>5/20/20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D76F1F-F32F-F74B-8A18-41FB91E2F4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38137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2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2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E2DD61-734F-6448-B933-DAFEF776D5C2}" type="datetime1">
              <a:rPr lang="en-US" smtClean="0"/>
              <a:t>5/20/20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D76F1F-F32F-F74B-8A18-41FB91E2F4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6697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2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2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105F9F-C176-C14A-B766-2158B7135948}" type="datetime1">
              <a:rPr lang="en-US" smtClean="0"/>
              <a:t>5/20/20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D76F1F-F32F-F74B-8A18-41FB91E2F4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50845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2679C4-3370-DF4A-87D2-A399584D48AE}" type="datetime1">
              <a:rPr lang="en-US" smtClean="0"/>
              <a:t>5/20/20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D76F1F-F32F-F74B-8A18-41FB91E2F4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52432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D736B5-45C4-0145-BDB0-EE6FA4FDF020}" type="datetime1">
              <a:rPr lang="en-US" smtClean="0"/>
              <a:t>5/20/20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D76F1F-F32F-F74B-8A18-41FB91E2F4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72110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2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1" y="273052"/>
            <a:ext cx="5111751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2" y="1435102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1ABAB1-E214-0F43-BF34-29F0A9AB87FA}" type="datetime1">
              <a:rPr lang="en-US" smtClean="0"/>
              <a:t>5/20/20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D76F1F-F32F-F74B-8A18-41FB91E2F4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62187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9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9FB4FC-4B6A-FA4F-9EF4-E2CDBBE553B4}" type="datetime1">
              <a:rPr lang="en-US" smtClean="0"/>
              <a:t>5/20/20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D76F1F-F32F-F74B-8A18-41FB91E2F4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84112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2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96C64D0-4BE9-BF4E-B001-A8ECC025DD52}" type="datetime1">
              <a:rPr lang="en-US" smtClean="0"/>
              <a:t>5/20/20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2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0D76F1F-F32F-F74B-8A18-41FB91E2F4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44795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mailto:support@conciergelive.com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101144"/>
            <a:ext cx="8229600" cy="516949"/>
          </a:xfrm>
        </p:spPr>
        <p:txBody>
          <a:bodyPr>
            <a:noAutofit/>
          </a:bodyPr>
          <a:lstStyle/>
          <a:p>
            <a:r>
              <a:rPr lang="en-US" sz="2800" b="1" dirty="0">
                <a:solidFill>
                  <a:srgbClr val="000090"/>
                </a:solidFill>
              </a:rPr>
              <a:t>Login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61931" y="754012"/>
            <a:ext cx="79794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n-US" sz="1600" dirty="0">
                <a:solidFill>
                  <a:srgbClr val="000090"/>
                </a:solidFill>
              </a:rPr>
              <a:t>Go to your site’s private web address. </a:t>
            </a:r>
          </a:p>
          <a:p>
            <a:pPr marL="285750" indent="-285750">
              <a:buFont typeface="Arial"/>
              <a:buChar char="•"/>
            </a:pPr>
            <a:r>
              <a:rPr lang="en-US" sz="1600" dirty="0">
                <a:solidFill>
                  <a:srgbClr val="000090"/>
                </a:solidFill>
              </a:rPr>
              <a:t>Log in using your email and password. </a:t>
            </a:r>
          </a:p>
          <a:p>
            <a:pPr marL="285750" indent="-285750">
              <a:buFont typeface="Arial"/>
              <a:buChar char="•"/>
            </a:pPr>
            <a:r>
              <a:rPr lang="en-US" sz="1600" dirty="0">
                <a:solidFill>
                  <a:srgbClr val="000090"/>
                </a:solidFill>
              </a:rPr>
              <a:t>If you forgot your password, click the “Reset password” link.</a:t>
            </a:r>
          </a:p>
          <a:p>
            <a:pPr marL="285750" indent="-285750">
              <a:buFont typeface="Arial"/>
              <a:buChar char="•"/>
            </a:pPr>
            <a:r>
              <a:rPr lang="en-US" sz="1600" dirty="0">
                <a:solidFill>
                  <a:srgbClr val="000090"/>
                </a:solidFill>
              </a:rPr>
              <a:t>To register for an account, click “Register account” (left-hand side under the email address field.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D76F1F-F32F-F74B-8A18-41FB91E2F4E6}" type="slidenum">
              <a:rPr lang="en-US" smtClean="0"/>
              <a:t>1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D0E39D5-2133-A84A-842C-79190AB4AD4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" y="2335041"/>
            <a:ext cx="8339450" cy="40213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298627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101144"/>
            <a:ext cx="8229600" cy="516949"/>
          </a:xfrm>
        </p:spPr>
        <p:txBody>
          <a:bodyPr>
            <a:noAutofit/>
          </a:bodyPr>
          <a:lstStyle/>
          <a:p>
            <a:r>
              <a:rPr lang="en-US" sz="2800" b="1" dirty="0">
                <a:solidFill>
                  <a:srgbClr val="000090"/>
                </a:solidFill>
              </a:rPr>
              <a:t>Registration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61931" y="728612"/>
            <a:ext cx="7979400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n-US" sz="1600" dirty="0">
                <a:solidFill>
                  <a:srgbClr val="000090"/>
                </a:solidFill>
              </a:rPr>
              <a:t>Complete all the fields on the form, then click “Register my account”. </a:t>
            </a:r>
          </a:p>
          <a:p>
            <a:pPr marL="285750" indent="-285750">
              <a:buFont typeface="Arial"/>
              <a:buChar char="•"/>
            </a:pPr>
            <a:r>
              <a:rPr lang="en-US" sz="1600" dirty="0">
                <a:solidFill>
                  <a:srgbClr val="000090"/>
                </a:solidFill>
              </a:rPr>
              <a:t>Once submitted, a user receives an e-mail confirmation prompting them to log into the system.</a:t>
            </a:r>
          </a:p>
          <a:p>
            <a:pPr marL="285750" indent="-285750">
              <a:buFont typeface="Arial"/>
              <a:buChar char="•"/>
            </a:pPr>
            <a:r>
              <a:rPr lang="en-US" sz="1600" dirty="0">
                <a:solidFill>
                  <a:srgbClr val="000090"/>
                </a:solidFill>
              </a:rPr>
              <a:t>Companies can have firewall issues which prevents user from receiving the confirmation email. </a:t>
            </a:r>
            <a:r>
              <a:rPr lang="en-US" sz="1600" u="sng" dirty="0">
                <a:solidFill>
                  <a:srgbClr val="000090"/>
                </a:solidFill>
              </a:rPr>
              <a:t>If you don’t receive the confirmation email, submit a support ticket and Concierge Live or your company can confirm your account. Please do not create another account with a different email, it will create problems down the road.</a:t>
            </a:r>
            <a:endParaRPr lang="en-US" sz="1600" dirty="0">
              <a:solidFill>
                <a:srgbClr val="000090"/>
              </a:solidFill>
            </a:endParaRPr>
          </a:p>
        </p:txBody>
      </p:sp>
      <p:pic>
        <p:nvPicPr>
          <p:cNvPr id="5" name="Picture 4" descr="Screen Shot 2014-04-03 at 1.11.41 PM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1931" y="3016250"/>
            <a:ext cx="7594600" cy="3308350"/>
          </a:xfrm>
          <a:prstGeom prst="rect">
            <a:avLst/>
          </a:prstGeom>
        </p:spPr>
      </p:pic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D76F1F-F32F-F74B-8A18-41FB91E2F4E6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624279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101144"/>
            <a:ext cx="8229600" cy="516949"/>
          </a:xfrm>
        </p:spPr>
        <p:txBody>
          <a:bodyPr>
            <a:noAutofit/>
          </a:bodyPr>
          <a:lstStyle/>
          <a:p>
            <a:r>
              <a:rPr lang="en-US" sz="2800" b="1" dirty="0">
                <a:solidFill>
                  <a:srgbClr val="000090"/>
                </a:solidFill>
              </a:rPr>
              <a:t>Support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952499" y="653330"/>
            <a:ext cx="7226301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n-US" sz="1600" dirty="0">
                <a:solidFill>
                  <a:srgbClr val="000090"/>
                </a:solidFill>
                <a:cs typeface="Arial"/>
              </a:rPr>
              <a:t>If you need any help or have any questions, please access the Support Center on the top right beside your name labeled “Help”. </a:t>
            </a:r>
          </a:p>
          <a:p>
            <a:pPr marL="285750" indent="-285750">
              <a:buFont typeface="Arial"/>
              <a:buChar char="•"/>
            </a:pPr>
            <a:r>
              <a:rPr lang="en-US" sz="1600" dirty="0">
                <a:solidFill>
                  <a:srgbClr val="000090"/>
                </a:solidFill>
                <a:cs typeface="Arial"/>
              </a:rPr>
              <a:t>Please contact your ticket admin or </a:t>
            </a:r>
            <a:r>
              <a:rPr lang="en-US" sz="1600" dirty="0">
                <a:solidFill>
                  <a:srgbClr val="000090"/>
                </a:solidFill>
                <a:cs typeface="Arial"/>
                <a:hlinkClick r:id="rId3"/>
              </a:rPr>
              <a:t>support@conciergelive.com</a:t>
            </a:r>
            <a:r>
              <a:rPr lang="en-US" sz="1600">
                <a:solidFill>
                  <a:srgbClr val="000090"/>
                </a:solidFill>
                <a:cs typeface="Arial"/>
              </a:rPr>
              <a:t> if </a:t>
            </a:r>
            <a:r>
              <a:rPr lang="en-US" sz="1600" dirty="0">
                <a:solidFill>
                  <a:srgbClr val="000090"/>
                </a:solidFill>
                <a:cs typeface="Arial"/>
              </a:rPr>
              <a:t>you have any questions.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D76F1F-F32F-F74B-8A18-41FB91E2F4E6}" type="slidenum">
              <a:rPr lang="en-US" smtClean="0"/>
              <a:t>3</a:t>
            </a:fld>
            <a:endParaRPr lang="en-US"/>
          </a:p>
        </p:txBody>
      </p:sp>
      <p:pic>
        <p:nvPicPr>
          <p:cNvPr id="5" name="Picture 4" descr="A black sign with white text&#10;&#10;Description automatically generated">
            <a:extLst>
              <a:ext uri="{FF2B5EF4-FFF2-40B4-BE49-F238E27FC236}">
                <a16:creationId xmlns:a16="http://schemas.microsoft.com/office/drawing/2014/main" id="{F459B036-579B-1542-A678-78C8289B5C8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3076" y="2115839"/>
            <a:ext cx="8721969" cy="2626322"/>
          </a:xfrm>
          <a:prstGeom prst="rect">
            <a:avLst/>
          </a:prstGeom>
        </p:spPr>
      </p:pic>
      <p:sp>
        <p:nvSpPr>
          <p:cNvPr id="7" name="Oval 6">
            <a:extLst>
              <a:ext uri="{FF2B5EF4-FFF2-40B4-BE49-F238E27FC236}">
                <a16:creationId xmlns:a16="http://schemas.microsoft.com/office/drawing/2014/main" id="{0FA0CC80-5AE5-C944-81A1-562D93FC16CC}"/>
              </a:ext>
            </a:extLst>
          </p:cNvPr>
          <p:cNvSpPr/>
          <p:nvPr/>
        </p:nvSpPr>
        <p:spPr>
          <a:xfrm>
            <a:off x="8604738" y="1969477"/>
            <a:ext cx="422031" cy="546656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432462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5319</TotalTime>
  <Words>190</Words>
  <Application>Microsoft Macintosh PowerPoint</Application>
  <PresentationFormat>On-screen Show (4:3)</PresentationFormat>
  <Paragraphs>18</Paragraphs>
  <Slides>3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6" baseType="lpstr">
      <vt:lpstr>Arial</vt:lpstr>
      <vt:lpstr>Calibri</vt:lpstr>
      <vt:lpstr>Office Theme</vt:lpstr>
      <vt:lpstr>Login</vt:lpstr>
      <vt:lpstr>Registration</vt:lpstr>
      <vt:lpstr>Support</vt:lpstr>
    </vt:vector>
  </TitlesOfParts>
  <Company>Concierge Live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Adding Inventory – Figure 1 &amp; 2 </dc:title>
  <dc:creator>Hannah Wilcher</dc:creator>
  <cp:lastModifiedBy>Alec Coughlin</cp:lastModifiedBy>
  <cp:revision>224</cp:revision>
  <cp:lastPrinted>2018-10-12T16:27:52Z</cp:lastPrinted>
  <dcterms:created xsi:type="dcterms:W3CDTF">2013-07-11T18:15:39Z</dcterms:created>
  <dcterms:modified xsi:type="dcterms:W3CDTF">2020-05-20T14:05:29Z</dcterms:modified>
</cp:coreProperties>
</file>