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256" r:id="rId2"/>
    <p:sldId id="259" r:id="rId3"/>
  </p:sldIdLst>
  <p:sldSz cx="9144000" cy="6858000" type="screen4x3"/>
  <p:notesSz cx="9144000" cy="6858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notes"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79"/>
    <p:restoredTop sz="94745"/>
  </p:normalViewPr>
  <p:slideViewPr>
    <p:cSldViewPr snapToGrid="0" snapToObjects="1">
      <p:cViewPr varScale="1">
        <p:scale>
          <a:sx n="105" d="100"/>
          <a:sy n="105" d="100"/>
        </p:scale>
        <p:origin x="1840" y="1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27A1F8F-8814-2E46-A97C-C9FF52DECB10}" type="datetimeFigureOut">
              <a:rPr lang="en-US" smtClean="0"/>
              <a:t>3/17/20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513513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180013" y="6513513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F3E8B8B-063D-8942-88D6-55C5A8DC0C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5286292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79484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C50C3CA-3487-154C-8194-870561357E19}" type="datetimeFigureOut">
              <a:rPr lang="en-US" smtClean="0"/>
              <a:t>3/17/20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4350"/>
            <a:ext cx="3429000" cy="2571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79484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4C169E4-0CD4-664E-B066-9D7F8817BA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0358842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857500" y="514350"/>
            <a:ext cx="3429000" cy="25717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C169E4-0CD4-664E-B066-9D7F8817BA39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100514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857500" y="514350"/>
            <a:ext cx="3429000" cy="25717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C169E4-0CD4-664E-B066-9D7F8817BA39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10051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20CA29-85DE-7B4D-903C-28FC34A88A10}" type="datetime1">
              <a:rPr lang="en-US" smtClean="0"/>
              <a:t>3/17/20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76F1F-F32F-F74B-8A18-41FB91E2F4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13499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45E0B-EC18-B642-8FDE-6B9A57545305}" type="datetime1">
              <a:rPr lang="en-US" smtClean="0"/>
              <a:t>3/17/20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76F1F-F32F-F74B-8A18-41FB91E2F4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22812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ECDC75-5C98-4F46-BCBF-1672B08D5780}" type="datetime1">
              <a:rPr lang="en-US" smtClean="0"/>
              <a:t>3/17/20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76F1F-F32F-F74B-8A18-41FB91E2F4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99407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9B4720-F147-9B4E-8409-F2C9925976B4}" type="datetime1">
              <a:rPr lang="en-US" smtClean="0"/>
              <a:t>3/17/20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76F1F-F32F-F74B-8A18-41FB91E2F4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68888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63B38-DBCC-384A-8212-305F604225D2}" type="datetime1">
              <a:rPr lang="en-US" smtClean="0"/>
              <a:t>3/17/20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76F1F-F32F-F74B-8A18-41FB91E2F4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38137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E29C52-12D5-E64A-9247-39A54269D84A}" type="datetime1">
              <a:rPr lang="en-US" smtClean="0"/>
              <a:t>3/17/20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76F1F-F32F-F74B-8A18-41FB91E2F4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6697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1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434819-0528-B843-A628-958AA3D5735B}" type="datetime1">
              <a:rPr lang="en-US" smtClean="0"/>
              <a:t>3/17/20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76F1F-F32F-F74B-8A18-41FB91E2F4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50845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09EF86-4F6D-5247-9899-BAF97F594CC2}" type="datetime1">
              <a:rPr lang="en-US" smtClean="0"/>
              <a:t>3/17/20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76F1F-F32F-F74B-8A18-41FB91E2F4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52432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6CF8E8-AAC6-054C-8074-B4DEBA49F2E0}" type="datetime1">
              <a:rPr lang="en-US" smtClean="0"/>
              <a:t>3/17/20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76F1F-F32F-F74B-8A18-41FB91E2F4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72110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0712DF-8ECE-034B-AE45-33ADF7A946C2}" type="datetime1">
              <a:rPr lang="en-US" smtClean="0"/>
              <a:t>3/17/20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76F1F-F32F-F74B-8A18-41FB91E2F4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62187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BD03FF-8423-3041-BF5B-5A9784A60739}" type="datetime1">
              <a:rPr lang="en-US" smtClean="0"/>
              <a:t>3/17/20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76F1F-F32F-F74B-8A18-41FB91E2F4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84112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C6E189-CF95-4B4B-957B-98FCDE32837B}" type="datetime1">
              <a:rPr lang="en-US" smtClean="0"/>
              <a:t>3/17/20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D76F1F-F32F-F74B-8A18-41FB91E2F4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44795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101143"/>
            <a:ext cx="8229600" cy="516949"/>
          </a:xfrm>
        </p:spPr>
        <p:txBody>
          <a:bodyPr>
            <a:noAutofit/>
          </a:bodyPr>
          <a:lstStyle/>
          <a:p>
            <a:r>
              <a:rPr lang="en-US" sz="2800" b="1" dirty="0">
                <a:solidFill>
                  <a:srgbClr val="000090"/>
                </a:solidFill>
              </a:rPr>
              <a:t>Change Password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61931" y="855612"/>
            <a:ext cx="7979400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000090"/>
                </a:solidFill>
              </a:rPr>
              <a:t>To change a password, click your name (top right of the page), then select “My Account”.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000090"/>
                </a:solidFill>
              </a:rPr>
              <a:t>Click the “Change Password” button.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76F1F-F32F-F74B-8A18-41FB91E2F4E6}" type="slidenum">
              <a:rPr lang="en-US" smtClean="0"/>
              <a:t>1</a:t>
            </a:fld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400266B-3D95-7F44-8238-DE20F8AEFD2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862823"/>
            <a:ext cx="9144000" cy="1873567"/>
          </a:xfrm>
          <a:prstGeom prst="rect">
            <a:avLst/>
          </a:prstGeom>
        </p:spPr>
      </p:pic>
      <p:sp>
        <p:nvSpPr>
          <p:cNvPr id="9" name="Oval 8">
            <a:extLst>
              <a:ext uri="{FF2B5EF4-FFF2-40B4-BE49-F238E27FC236}">
                <a16:creationId xmlns:a16="http://schemas.microsoft.com/office/drawing/2014/main" id="{03BCE02C-08A7-BD42-8040-A551FA8338A6}"/>
              </a:ext>
            </a:extLst>
          </p:cNvPr>
          <p:cNvSpPr/>
          <p:nvPr/>
        </p:nvSpPr>
        <p:spPr>
          <a:xfrm>
            <a:off x="2660073" y="2550438"/>
            <a:ext cx="1021278" cy="750902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9164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101143"/>
            <a:ext cx="8229600" cy="516949"/>
          </a:xfrm>
        </p:spPr>
        <p:txBody>
          <a:bodyPr>
            <a:noAutofit/>
          </a:bodyPr>
          <a:lstStyle/>
          <a:p>
            <a:r>
              <a:rPr lang="en-US" sz="2800" b="1" dirty="0">
                <a:solidFill>
                  <a:srgbClr val="000090"/>
                </a:solidFill>
              </a:rPr>
              <a:t>Change Password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61931" y="855612"/>
            <a:ext cx="7979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000090"/>
                </a:solidFill>
              </a:rPr>
              <a:t>Enter a new password in the “Password” field, then click “Update password”.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000090"/>
                </a:solidFill>
              </a:rPr>
              <a:t>If your company uses single sign on (SSO), you may not be able to change your password. Contact your company’s ticket admin for questions related to SSO.</a:t>
            </a:r>
          </a:p>
        </p:txBody>
      </p:sp>
      <p:pic>
        <p:nvPicPr>
          <p:cNvPr id="2" name="Picture 1" descr="Screen Shot 2015-09-04 at 11.31.09 AM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924129"/>
            <a:ext cx="9144000" cy="2257778"/>
          </a:xfrm>
          <a:prstGeom prst="rect">
            <a:avLst/>
          </a:prstGeom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76F1F-F32F-F74B-8A18-41FB91E2F4E6}" type="slidenum">
              <a:rPr lang="en-US" smtClean="0"/>
              <a:t>2</a:t>
            </a:fld>
            <a:endParaRPr lang="en-US"/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00CB1667-6DA6-3E4D-ACD2-908693E1751E}"/>
              </a:ext>
            </a:extLst>
          </p:cNvPr>
          <p:cNvSpPr/>
          <p:nvPr/>
        </p:nvSpPr>
        <p:spPr>
          <a:xfrm>
            <a:off x="3298785" y="3692323"/>
            <a:ext cx="2743200" cy="393539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31180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212</TotalTime>
  <Words>85</Words>
  <Application>Microsoft Macintosh PowerPoint</Application>
  <PresentationFormat>On-screen Show (4:3)</PresentationFormat>
  <Paragraphs>10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Arial</vt:lpstr>
      <vt:lpstr>Calibri</vt:lpstr>
      <vt:lpstr>Office Theme</vt:lpstr>
      <vt:lpstr>Change Password</vt:lpstr>
      <vt:lpstr>Change Password</vt:lpstr>
    </vt:vector>
  </TitlesOfParts>
  <Company>Concierge Live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Adding Inventory – Figure 1 &amp; 2 </dc:title>
  <dc:creator>Hannah Wilcher</dc:creator>
  <cp:lastModifiedBy>Alec Coughlin</cp:lastModifiedBy>
  <cp:revision>32</cp:revision>
  <cp:lastPrinted>2013-07-11T18:36:11Z</cp:lastPrinted>
  <dcterms:created xsi:type="dcterms:W3CDTF">2013-07-11T18:15:39Z</dcterms:created>
  <dcterms:modified xsi:type="dcterms:W3CDTF">2020-03-17T14:51:57Z</dcterms:modified>
</cp:coreProperties>
</file>