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9" r:id="rId3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9"/>
    <p:restoredTop sz="94745"/>
  </p:normalViewPr>
  <p:slideViewPr>
    <p:cSldViewPr snapToGrid="0" snapToObjects="1">
      <p:cViewPr varScale="1">
        <p:scale>
          <a:sx n="105" d="100"/>
          <a:sy n="105" d="100"/>
        </p:scale>
        <p:origin x="18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A1F8F-8814-2E46-A97C-C9FF52DECB10}" type="datetimeFigureOut">
              <a:rPr lang="en-US" smtClean="0"/>
              <a:t>3/17/20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E8B8B-063D-8942-88D6-55C5A8DC0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862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3/17/20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CA29-85DE-7B4D-903C-28FC34A88A10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45E0B-EC18-B642-8FDE-6B9A57545305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DC75-5C98-4F46-BCBF-1672B08D5780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4720-F147-9B4E-8409-F2C9925976B4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63B38-DBCC-384A-8212-305F604225D2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9C52-12D5-E64A-9247-39A54269D84A}" type="datetime1">
              <a:rPr lang="en-US" smtClean="0"/>
              <a:t>3/17/20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4819-0528-B843-A628-958AA3D5735B}" type="datetime1">
              <a:rPr lang="en-US" smtClean="0"/>
              <a:t>3/17/20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EF86-4F6D-5247-9899-BAF97F594CC2}" type="datetime1">
              <a:rPr lang="en-US" smtClean="0"/>
              <a:t>3/17/20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F8E8-AAC6-054C-8074-B4DEBA49F2E0}" type="datetime1">
              <a:rPr lang="en-US" smtClean="0"/>
              <a:t>3/17/20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12DF-8ECE-034B-AE45-33ADF7A946C2}" type="datetime1">
              <a:rPr lang="en-US" smtClean="0"/>
              <a:t>3/17/20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03FF-8423-3041-BF5B-5A9784A60739}" type="datetime1">
              <a:rPr lang="en-US" smtClean="0"/>
              <a:t>3/17/20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6E189-CF95-4B4B-957B-98FCDE32837B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Change Password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change a password, click your name (top right of the page), then select “My Account”.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Click the “Change Password” button.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00266B-3D95-7F44-8238-DE20F8AEF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62823"/>
            <a:ext cx="9144000" cy="187356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3BCE02C-08A7-BD42-8040-A551FA8338A6}"/>
              </a:ext>
            </a:extLst>
          </p:cNvPr>
          <p:cNvSpPr/>
          <p:nvPr/>
        </p:nvSpPr>
        <p:spPr>
          <a:xfrm>
            <a:off x="2660073" y="2550438"/>
            <a:ext cx="1021278" cy="7509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Change Password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Enter a new password in the “Password” field, then click “Update password”.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your company uses single sign on (SSO), you may not be able to change your password. Contact your company’s ticket admin for questions related to SSO.</a:t>
            </a:r>
          </a:p>
        </p:txBody>
      </p:sp>
      <p:pic>
        <p:nvPicPr>
          <p:cNvPr id="2" name="Picture 1" descr="Screen Shot 2015-09-04 at 11.31.09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4129"/>
            <a:ext cx="9144000" cy="225777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0CB1667-6DA6-3E4D-ACD2-908693E1751E}"/>
              </a:ext>
            </a:extLst>
          </p:cNvPr>
          <p:cNvSpPr/>
          <p:nvPr/>
        </p:nvSpPr>
        <p:spPr>
          <a:xfrm>
            <a:off x="3298785" y="3692323"/>
            <a:ext cx="2743200" cy="3935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18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85</Words>
  <Application>Microsoft Macintosh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Change Password</vt:lpstr>
      <vt:lpstr>Change Password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32</cp:revision>
  <cp:lastPrinted>2013-07-11T18:36:11Z</cp:lastPrinted>
  <dcterms:created xsi:type="dcterms:W3CDTF">2013-07-11T18:15:39Z</dcterms:created>
  <dcterms:modified xsi:type="dcterms:W3CDTF">2020-03-17T14:51:57Z</dcterms:modified>
</cp:coreProperties>
</file>