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73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5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AD0B9-E75D-F842-AAE8-4A939D3695C1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6A97E-FC6C-3C46-B751-DEAAA7779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115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EE4A-4B2C-4B4F-BDE6-A79DF06B7A3C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01BF5-1BA4-D640-BB7F-E761F83705BA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4FA1-C5FE-9C48-BF65-B55B094C4C8B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76B1-E1C9-414C-A6FE-3F05C021599F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A477-27B7-A640-A3F9-D48A8B643092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E72B8-2FCC-974C-A6CE-7BFAB7DF97F6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E119-1B69-4748-A8EA-18257202198B}" type="datetime1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83F5-A2D1-3A4D-A1B6-C02361BA7AC2}" type="datetime1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BCC-2196-B848-9CB8-BE4942B048EB}" type="datetime1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6AE9-E750-DD4B-ACF7-D244E13F218C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2C9-BEFF-BF41-8D98-8108A2DBDB39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13CDB-C38B-E149-9F83-CF6440FF2573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My Profile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your profile, click your name (top right of the page), then select “My Account”.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the “Profile” button.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091079-C14C-5448-BB78-73C307CE1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62823"/>
            <a:ext cx="9144000" cy="187356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0452228-DC6B-8642-983A-1A5DF9EB0E5D}"/>
              </a:ext>
            </a:extLst>
          </p:cNvPr>
          <p:cNvSpPr/>
          <p:nvPr/>
        </p:nvSpPr>
        <p:spPr>
          <a:xfrm>
            <a:off x="433450" y="2550438"/>
            <a:ext cx="718457" cy="7390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My Profile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294326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From here, users can edit their profile.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edits have been made, select the “Save” button.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cannot edit their name or email. To make changes to those fields contact your company’s ticket admin.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your company uses a directory feed, users may only be able to view their profile, not </a:t>
            </a:r>
            <a:r>
              <a:rPr lang="en-US" sz="1600">
                <a:solidFill>
                  <a:srgbClr val="000090"/>
                </a:solidFill>
              </a:rPr>
              <a:t>edit. Please </a:t>
            </a:r>
            <a:r>
              <a:rPr lang="en-US" sz="1600" dirty="0">
                <a:solidFill>
                  <a:srgbClr val="000090"/>
                </a:solidFill>
              </a:rPr>
              <a:t>contact your company’s ticket admin if your company uses a directory feed.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2" name="Picture 1" descr="Screen Shot 2015-09-04 at 11.32.48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618092"/>
            <a:ext cx="5638800" cy="563030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1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113</Words>
  <Application>Microsoft Macintosh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My Profile</vt:lpstr>
      <vt:lpstr>My Profile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32</cp:revision>
  <cp:lastPrinted>2013-07-11T18:36:11Z</cp:lastPrinted>
  <dcterms:created xsi:type="dcterms:W3CDTF">2013-07-11T18:15:39Z</dcterms:created>
  <dcterms:modified xsi:type="dcterms:W3CDTF">2020-05-20T14:02:44Z</dcterms:modified>
</cp:coreProperties>
</file>