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1" r:id="rId2"/>
    <p:sldId id="263" r:id="rId3"/>
    <p:sldId id="262" r:id="rId4"/>
    <p:sldId id="260" r:id="rId5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/>
    <p:restoredTop sz="94694"/>
  </p:normalViewPr>
  <p:slideViewPr>
    <p:cSldViewPr snapToGrid="0" snapToObjects="1">
      <p:cViewPr varScale="1">
        <p:scale>
          <a:sx n="105" d="100"/>
          <a:sy n="105" d="100"/>
        </p:scale>
        <p:origin x="173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5C80A5-9F4A-864E-B854-9EB6585F8B57}" type="datetimeFigureOut">
              <a:rPr lang="en-US" smtClean="0"/>
              <a:t>5/20/20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4CDE62-89CF-5642-9456-D973A7ECB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2455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0C3CA-3487-154C-8194-870561357E19}" type="datetimeFigureOut">
              <a:rPr lang="en-US" smtClean="0"/>
              <a:t>5/20/20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169E4-0CD4-664E-B066-9D7F8817B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588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631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4650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356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9ECB9-D24F-7745-855D-205ADC5BFEA4}" type="datetime1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4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40DC-E41F-6744-AE0B-D5366E3C76C5}" type="datetime1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8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9225D-C0C9-CF41-96F0-2CEC954D6266}" type="datetime1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212C-E335-C644-B8EE-62CE43EDB86C}" type="datetime1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88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B7320-29D1-D946-9D14-90057D1EDCD5}" type="datetime1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1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3C0B-5727-FD4B-8388-CCAC5A7F43BD}" type="datetime1">
              <a:rPr lang="en-US" smtClean="0"/>
              <a:t>5/20/20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D6D62-2493-BB4F-BF99-55F37C80DD85}" type="datetime1">
              <a:rPr lang="en-US" smtClean="0"/>
              <a:t>5/20/20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84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4399-1080-9948-8C67-F2F333A51C66}" type="datetime1">
              <a:rPr lang="en-US" smtClean="0"/>
              <a:t>5/20/20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4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1DD1-B6D2-034A-A2C7-DF20D9FDDD8D}" type="datetime1">
              <a:rPr lang="en-US" smtClean="0"/>
              <a:t>5/20/20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A83FA-65C5-924B-BBC0-770E8E05EA2F}" type="datetime1">
              <a:rPr lang="en-US" smtClean="0"/>
              <a:t>5/20/20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18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813DF-8201-C04F-B06C-5313F99D46EF}" type="datetime1">
              <a:rPr lang="en-US" smtClean="0"/>
              <a:t>5/20/20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1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06867-D5B5-974B-A694-22008F79D144}" type="datetime1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7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Request History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access your request history, click your name (top right of the page), then select “My request history”.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In your request history, you can see the request status, make changes, or possibly cancel a request.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Generally, an email is sent to users when the status of a request changes (i.e. a request is approved, tickets are shipped).</a:t>
            </a:r>
          </a:p>
          <a:p>
            <a:pPr marL="285750" indent="-285750">
              <a:buFont typeface="Arial"/>
              <a:buChar char="•"/>
            </a:pPr>
            <a:endParaRPr lang="en-US" sz="1600" dirty="0">
              <a:solidFill>
                <a:srgbClr val="00009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1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6B96ECC-6C26-4983-A6F3-F27935E34A3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4375" b="63334"/>
          <a:stretch/>
        </p:blipFill>
        <p:spPr>
          <a:xfrm>
            <a:off x="745958" y="4806366"/>
            <a:ext cx="8124869" cy="145582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717F8F4-F9EB-3B4C-A906-624DFDF7BA80}"/>
              </a:ext>
            </a:extLst>
          </p:cNvPr>
          <p:cNvSpPr txBox="1"/>
          <p:nvPr/>
        </p:nvSpPr>
        <p:spPr>
          <a:xfrm>
            <a:off x="582300" y="4221591"/>
            <a:ext cx="797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Users can also access their request history from the My Account section (click your name (top right of the page), then select “My account”. From there click “My Requests”.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8ACE58-5ADB-864B-9054-604149A440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29281" y="2608708"/>
            <a:ext cx="2044700" cy="1168400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6AAD2A66-63EA-724F-97D4-53760418E4D1}"/>
              </a:ext>
            </a:extLst>
          </p:cNvPr>
          <p:cNvSpPr/>
          <p:nvPr/>
        </p:nvSpPr>
        <p:spPr>
          <a:xfrm>
            <a:off x="3529281" y="3158836"/>
            <a:ext cx="2044700" cy="3562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842EC81-E429-DA4A-A723-051AE544309C}"/>
              </a:ext>
            </a:extLst>
          </p:cNvPr>
          <p:cNvSpPr/>
          <p:nvPr/>
        </p:nvSpPr>
        <p:spPr>
          <a:xfrm>
            <a:off x="4773881" y="2671494"/>
            <a:ext cx="712519" cy="3329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3922C36-8BB6-A04E-93D2-91BF50F72E4F}"/>
              </a:ext>
            </a:extLst>
          </p:cNvPr>
          <p:cNvSpPr/>
          <p:nvPr/>
        </p:nvSpPr>
        <p:spPr>
          <a:xfrm>
            <a:off x="3289465" y="5438899"/>
            <a:ext cx="724395" cy="67689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630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Request History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In their request history, users can view their current and previous requests.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548FC02-C412-F643-8B24-DB07589365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546383"/>
            <a:ext cx="8686800" cy="2421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700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Request History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Users can use the filters on the left-hand side to locate a specific request.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Click on ”advanced” to see additional filter options.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3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4DC3B91-90C9-D846-A577-641610F490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931" y="1421494"/>
            <a:ext cx="3475679" cy="31043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84BFE91-5A96-A34F-AC86-570D30DF7C9C}"/>
              </a:ext>
            </a:extLst>
          </p:cNvPr>
          <p:cNvSpPr txBox="1"/>
          <p:nvPr/>
        </p:nvSpPr>
        <p:spPr>
          <a:xfrm>
            <a:off x="416462" y="4618365"/>
            <a:ext cx="797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a request has been located, click the “view/edit” icon located beside the ticket request ID information.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A27FD96-087B-AC4E-AD9B-1BCADF61389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4443" t="33748" r="17968" b="56669"/>
          <a:stretch/>
        </p:blipFill>
        <p:spPr>
          <a:xfrm>
            <a:off x="250919" y="5259448"/>
            <a:ext cx="8642161" cy="958771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B3B00AD4-AD66-2449-9A47-E314CF0C86A5}"/>
              </a:ext>
            </a:extLst>
          </p:cNvPr>
          <p:cNvSpPr/>
          <p:nvPr/>
        </p:nvSpPr>
        <p:spPr>
          <a:xfrm>
            <a:off x="659080" y="4147881"/>
            <a:ext cx="902525" cy="28500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FC4341C-A2C1-6B4C-BF9A-003C98757774}"/>
              </a:ext>
            </a:extLst>
          </p:cNvPr>
          <p:cNvSpPr/>
          <p:nvPr/>
        </p:nvSpPr>
        <p:spPr>
          <a:xfrm>
            <a:off x="1099293" y="5259448"/>
            <a:ext cx="843148" cy="38281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790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Request History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4631" y="1840953"/>
            <a:ext cx="271482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When viewing the request, users can view the request summary including the following:</a:t>
            </a:r>
          </a:p>
          <a:p>
            <a:pPr marL="742950" lvl="1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Ticket request ID</a:t>
            </a:r>
          </a:p>
          <a:p>
            <a:pPr marL="742950" lvl="1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Request status</a:t>
            </a:r>
          </a:p>
          <a:p>
            <a:pPr marL="742950" lvl="1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Event details </a:t>
            </a:r>
          </a:p>
          <a:p>
            <a:pPr marL="742950" lvl="1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Attendee details</a:t>
            </a:r>
          </a:p>
          <a:p>
            <a:pPr marL="285750" indent="-285750">
              <a:buFont typeface="Arial"/>
              <a:buChar char="•"/>
            </a:pPr>
            <a:endParaRPr lang="en-US" sz="1600" dirty="0">
              <a:solidFill>
                <a:srgbClr val="00009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edit a request, select the section you want to edit, then re-submit the request. </a:t>
            </a:r>
          </a:p>
          <a:p>
            <a:endParaRPr lang="en-US" sz="1600" dirty="0">
              <a:solidFill>
                <a:srgbClr val="000090"/>
              </a:solidFill>
            </a:endParaRPr>
          </a:p>
          <a:p>
            <a:pPr marL="285750" indent="-285750">
              <a:buFont typeface="Arial"/>
              <a:buChar char="•"/>
            </a:pPr>
            <a:endParaRPr lang="en-US" sz="1600" dirty="0">
              <a:solidFill>
                <a:srgbClr val="000090"/>
              </a:solidFill>
            </a:endParaRPr>
          </a:p>
          <a:p>
            <a:pPr marL="285750" indent="-285750">
              <a:buFont typeface="Arial"/>
              <a:buChar char="•"/>
            </a:pPr>
            <a:endParaRPr lang="en-US" sz="1600" dirty="0">
              <a:solidFill>
                <a:srgbClr val="00009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0EA496C-723C-0545-B9FB-85ED420B49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9453" y="1472665"/>
            <a:ext cx="6063915" cy="4494997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10593854-31CD-6D4D-9BF4-DCE4D4074B0B}"/>
              </a:ext>
            </a:extLst>
          </p:cNvPr>
          <p:cNvSpPr/>
          <p:nvPr/>
        </p:nvSpPr>
        <p:spPr>
          <a:xfrm>
            <a:off x="2945081" y="1472665"/>
            <a:ext cx="1199407" cy="27300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118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230</Words>
  <Application>Microsoft Macintosh PowerPoint</Application>
  <PresentationFormat>On-screen Show (4:3)</PresentationFormat>
  <Paragraphs>28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Request History</vt:lpstr>
      <vt:lpstr>Request History</vt:lpstr>
      <vt:lpstr>Request History</vt:lpstr>
      <vt:lpstr>Request History</vt:lpstr>
    </vt:vector>
  </TitlesOfParts>
  <Company>Concierge 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Inventory – Figure 1 &amp; 2 </dc:title>
  <dc:creator>Hannah Wilcher</dc:creator>
  <cp:lastModifiedBy>Alec Coughlin</cp:lastModifiedBy>
  <cp:revision>38</cp:revision>
  <cp:lastPrinted>2013-07-11T18:36:11Z</cp:lastPrinted>
  <dcterms:created xsi:type="dcterms:W3CDTF">2013-07-11T18:15:39Z</dcterms:created>
  <dcterms:modified xsi:type="dcterms:W3CDTF">2020-05-20T14:07:35Z</dcterms:modified>
</cp:coreProperties>
</file>