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13" r:id="rId3"/>
    <p:sldId id="312" r:id="rId4"/>
    <p:sldId id="314" r:id="rId5"/>
    <p:sldId id="350" r:id="rId6"/>
    <p:sldId id="294" r:id="rId7"/>
    <p:sldId id="316" r:id="rId8"/>
    <p:sldId id="333" r:id="rId9"/>
    <p:sldId id="359" r:id="rId10"/>
    <p:sldId id="336" r:id="rId11"/>
    <p:sldId id="337" r:id="rId12"/>
    <p:sldId id="351" r:id="rId13"/>
    <p:sldId id="339" r:id="rId14"/>
    <p:sldId id="340" r:id="rId15"/>
    <p:sldId id="352" r:id="rId16"/>
    <p:sldId id="353" r:id="rId17"/>
    <p:sldId id="354" r:id="rId18"/>
    <p:sldId id="345" r:id="rId19"/>
    <p:sldId id="346" r:id="rId20"/>
    <p:sldId id="347" r:id="rId21"/>
    <p:sldId id="348" r:id="rId22"/>
    <p:sldId id="332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5510" autoAdjust="0"/>
  </p:normalViewPr>
  <p:slideViewPr>
    <p:cSldViewPr snapToGrid="0" snapToObjects="1">
      <p:cViewPr varScale="1">
        <p:scale>
          <a:sx n="106" d="100"/>
          <a:sy n="106" d="100"/>
        </p:scale>
        <p:origin x="15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AB298-1CB1-3544-8CD8-26BBBD0104C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7D83-DC79-6447-8094-07B4EA0BD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2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C3CA-3487-154C-8194-870561357E1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69E4-0CD4-664E-B066-9D7F8817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5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9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5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9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06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CA0E-828B-A64B-B638-3C4E3DBC598C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F7E9-77B5-A844-BF3C-63B80F728FD6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248E-B0DC-DF4B-A4B7-3B921EE1FBA7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F3A-88CD-C34B-9ED5-EF46FB563469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D9C-EC5E-AD48-A7E9-21A535076E81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DD61-734F-6448-B933-DAFEF776D5C2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5F9F-C176-C14A-B766-2158B7135948}" type="datetime1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79C4-3370-DF4A-87D2-A399584D48AE}" type="datetime1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36B5-45C4-0145-BDB0-EE6FA4FDF020}" type="datetime1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AB1-E214-0F43-BF34-29F0A9AB87FA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B4FC-4B6A-FA4F-9EF4-E2CDBBE553B4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64D0-4BE9-BF4E-B001-A8ECC025DD52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onciergelive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ticketmaster.com/s/article/How-do-I-transfer-tickets?language=en_US" TargetMode="External"/><Relationship Id="rId5" Type="http://schemas.openxmlformats.org/officeDocument/2006/relationships/hyperlink" Target="https://help.ticketmaster.com/s/article/How-do-I-accept-transferred-tickets?language=en_US&amp;r=4&amp;ui-force-components-controllers-recordGlobalValueProvider.RecordGvp.getRecord=1" TargetMode="Externa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Login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54012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Go to your site’s private web address.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Log in using your email and password.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you forgot your password, click the link “Reset password”.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To register for an account, click “Register account” (left-hand side under the email address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E39D5-2133-A84A-842C-79190AB4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5041"/>
            <a:ext cx="8339450" cy="4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48205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business checkout process is defined by the ticket admin who manages the tickets requested.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business requests, users are required to identify attendees and complete any other check out steps (i.e. delivery, billing, etc.).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first step is identifying attendees who will be using the tickets.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8CB0E-6E97-7E49-9979-3B1B7BCE3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900095"/>
            <a:ext cx="6162221" cy="42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Click the specific tickets you would like to give the first primary attendee (this would include any tickets the attendee’s non-business guests will be using [i.e. spouse, child, friend]).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 requestor will be attending the event, select “Assign to myself…” from the pop-up.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 requestor is not attending the event, select “Assign to someone else…” to give these tickets to another attendee.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Bobby (the user) will be attending with his client, so select “Assign to myself…”.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2146E-FBC3-9B4B-A352-1765587E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03" y="2917715"/>
            <a:ext cx="6328064" cy="33036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C3FA949-EB0A-1A41-B3B1-4F29501C2CBE}"/>
              </a:ext>
            </a:extLst>
          </p:cNvPr>
          <p:cNvSpPr/>
          <p:nvPr/>
        </p:nvSpPr>
        <p:spPr>
          <a:xfrm>
            <a:off x="2952206" y="3465096"/>
            <a:ext cx="1175657" cy="300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899" y="327887"/>
            <a:ext cx="6172200" cy="387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113" y="976183"/>
            <a:ext cx="7641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company settings, requestors may be required to provide primary attendee guest information.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When required, requestors will be prompted to complete guest information (i.e. spouse, significant other, child, etc.) for the primary attendee. 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Attendee guest information can be required for users/employees and/or external contacts.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This step will be omitted if attendee guest information is not required.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2A6D33-43C4-D344-A87F-889820D7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3" y="3052649"/>
            <a:ext cx="7819292" cy="32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54012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All requested tickets must be assigned to an attendee in order to proceed to the next step.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You will continue to select tickets and add attendees until all the tickets are assigned.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can be released, by clicking “Release/give back ticket…”.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Bobby is bringing a client. Select the remaining tickets, then from the pop-up, select “Assign to someone else…”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6699C-B5DB-394B-A15A-57B43174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5963"/>
            <a:ext cx="6686550" cy="34742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1489B9-CC24-F149-9E50-222BACFA32A9}"/>
              </a:ext>
            </a:extLst>
          </p:cNvPr>
          <p:cNvSpPr/>
          <p:nvPr/>
        </p:nvSpPr>
        <p:spPr>
          <a:xfrm>
            <a:off x="5443538" y="2957512"/>
            <a:ext cx="172674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5" y="901700"/>
            <a:ext cx="802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Based on the type of attendee the requestor plans to entertain, select whether they are an employee of your company or an external attendee (i.e. client, prospect, etc.).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Bobby is bringing a client, so select “No”.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0" y="2116129"/>
            <a:ext cx="8686800" cy="18465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3BA2C8A-D4B9-D942-A729-223092BA15F5}"/>
              </a:ext>
            </a:extLst>
          </p:cNvPr>
          <p:cNvSpPr/>
          <p:nvPr/>
        </p:nvSpPr>
        <p:spPr>
          <a:xfrm>
            <a:off x="855211" y="2990977"/>
            <a:ext cx="444137" cy="267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378132"/>
            <a:ext cx="6172200" cy="387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1" y="1006384"/>
            <a:ext cx="8046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Based on the type of attendee Bobby plans to entertain, select an attendee type.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Attendee type options will vary from company to company and different events may have different attendee types. 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select “Client”.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7431B-E03D-514B-8B6C-2AD67D368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1" y="2412831"/>
            <a:ext cx="6833878" cy="215944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9D10F02-103F-F347-98F8-FC358ED0C13B}"/>
              </a:ext>
            </a:extLst>
          </p:cNvPr>
          <p:cNvSpPr/>
          <p:nvPr/>
        </p:nvSpPr>
        <p:spPr>
          <a:xfrm>
            <a:off x="1405667" y="3178857"/>
            <a:ext cx="714591" cy="35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983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437930"/>
            <a:ext cx="6172200" cy="387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903" y="1000819"/>
            <a:ext cx="7399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Enter the attendee’s name or company and click “Go”. 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 attendee has previously been entertained, their name will appear. If the attendee does not appear, you will need to create a new contact ”Not here? Create a new contact…”.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 contact has been created, requestors are not required to re-create them for future entertainment opportunities.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Bobby is bringing “Ken Beyer” with UPS, click his name.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9FF2A-E4B5-0448-9943-6B3C6DEB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03" y="3134091"/>
            <a:ext cx="7399455" cy="29650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431A8AA-2A62-184D-B406-CA877150B056}"/>
              </a:ext>
            </a:extLst>
          </p:cNvPr>
          <p:cNvSpPr/>
          <p:nvPr/>
        </p:nvSpPr>
        <p:spPr>
          <a:xfrm>
            <a:off x="894295" y="3533346"/>
            <a:ext cx="799701" cy="520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DFB8DF-9189-8E43-8D4A-E4C68D9D3CA2}"/>
              </a:ext>
            </a:extLst>
          </p:cNvPr>
          <p:cNvSpPr/>
          <p:nvPr/>
        </p:nvSpPr>
        <p:spPr>
          <a:xfrm>
            <a:off x="7282104" y="3482025"/>
            <a:ext cx="736567" cy="613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EE3146-CB9F-EF42-9D3A-8002523521F0}"/>
              </a:ext>
            </a:extLst>
          </p:cNvPr>
          <p:cNvSpPr/>
          <p:nvPr/>
        </p:nvSpPr>
        <p:spPr>
          <a:xfrm>
            <a:off x="967417" y="4355876"/>
            <a:ext cx="2072909" cy="416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931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374207"/>
            <a:ext cx="6172200" cy="387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726" y="2182048"/>
            <a:ext cx="2321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Ken’s profile, requestors may be required to complete fields before adding the attendee to tickets.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all required fields have been completed, click “Add attendee”.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3884E-9579-F044-809F-099413FD9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125" y="1231582"/>
            <a:ext cx="5994675" cy="47315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20448A2-A115-4148-8E81-17F5A3F592A3}"/>
              </a:ext>
            </a:extLst>
          </p:cNvPr>
          <p:cNvSpPr/>
          <p:nvPr/>
        </p:nvSpPr>
        <p:spPr>
          <a:xfrm>
            <a:off x="3708262" y="5404191"/>
            <a:ext cx="1492387" cy="558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1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company settings, like the previous attendee, requestors may be required to provide primary attendee guest information.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Users cannot proceed to the next step until all requested tickets are assigned to an attendee.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all tickets are assigned, the “proceed” button turns blue and users can proceed to the next step.</a:t>
            </a:r>
          </a:p>
          <a:p>
            <a:pPr marL="285750" indent="-285750">
              <a:buFontTx/>
              <a:buChar char="•"/>
            </a:pPr>
            <a:endParaRPr lang="en-US" sz="1600" dirty="0">
              <a:solidFill>
                <a:srgbClr val="000090"/>
              </a:solidFill>
            </a:endParaRPr>
          </a:p>
          <a:p>
            <a:pPr marL="285750" indent="-285750">
              <a:buFontTx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90EB1-63F6-8046-860F-34AEEE09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72" y="2521586"/>
            <a:ext cx="6795655" cy="324196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5DA9AB-B756-BC48-B5BF-F617DAFAEFC3}"/>
              </a:ext>
            </a:extLst>
          </p:cNvPr>
          <p:cNvSpPr/>
          <p:nvPr/>
        </p:nvSpPr>
        <p:spPr>
          <a:xfrm>
            <a:off x="1640163" y="5150486"/>
            <a:ext cx="1058092" cy="613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6050" y="438642"/>
            <a:ext cx="6172200" cy="387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400" y="1103675"/>
            <a:ext cx="768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a ticket’s configuration, users may have to select a delivery method. 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delivery options will vary based on the ticket type and ticket admin. Options may include pick-up, interoffice, UPS, mobile, electronic, etc. 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there are no delivery options, the delivery step will be skipped. 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physical tickets deliveries, users can enter and save addresses for future deliveries.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A584-F273-7740-ADBE-F25637A2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0" y="2704435"/>
            <a:ext cx="5181600" cy="24003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20E088-0445-7444-A0EE-4616FC0F66F8}"/>
              </a:ext>
            </a:extLst>
          </p:cNvPr>
          <p:cNvSpPr/>
          <p:nvPr/>
        </p:nvSpPr>
        <p:spPr>
          <a:xfrm>
            <a:off x="2110154" y="4583723"/>
            <a:ext cx="1430215" cy="433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Registration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28612"/>
            <a:ext cx="79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Complete all the fields on the form, then click “Register my account”.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submitted, a user receives an e-mail confirmation prompting them to log into the system.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Companies can have firewall issues which prevents user from receiving the confirmation email. </a:t>
            </a:r>
            <a:r>
              <a:rPr lang="en-US" sz="1600" u="sng" dirty="0">
                <a:solidFill>
                  <a:srgbClr val="000090"/>
                </a:solidFill>
              </a:rPr>
              <a:t>If you don’t receive the confirmation email, submit a support ticket and Concierge Live or your company can confirm your account. Please do not create another account with a different email, it will create problems down the road.</a:t>
            </a:r>
            <a:endParaRPr lang="en-US" sz="1600" dirty="0">
              <a:solidFill>
                <a:srgbClr val="000090"/>
              </a:solidFill>
            </a:endParaRPr>
          </a:p>
        </p:txBody>
      </p:sp>
      <p:pic>
        <p:nvPicPr>
          <p:cNvPr id="5" name="Picture 4" descr="Screen Shot 2014-04-03 at 1.11.41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1" y="3016250"/>
            <a:ext cx="7594600" cy="3308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395996"/>
            <a:ext cx="6172200" cy="387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362" y="946622"/>
            <a:ext cx="773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When requestors are charged for tickets, a cost center or a credit card will be required.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a cost center is used for billing, requestors can enter and set a default cost center. 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a credit card is used for billing, requestors can enter and save credit card data for future purchases. </a:t>
            </a:r>
          </a:p>
          <a:p>
            <a:pPr marL="214313" indent="-214313">
              <a:buFontTx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  <p:pic>
        <p:nvPicPr>
          <p:cNvPr id="2" name="Picture 1" descr="Screen Shot 2015-09-04 at 11.01.30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679196"/>
            <a:ext cx="7010399" cy="24516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20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A86AF2-7748-3A45-8FE8-902D9D4E8898}"/>
              </a:ext>
            </a:extLst>
          </p:cNvPr>
          <p:cNvSpPr/>
          <p:nvPr/>
        </p:nvSpPr>
        <p:spPr>
          <a:xfrm>
            <a:off x="2403231" y="4138246"/>
            <a:ext cx="621323" cy="328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AD7D25-DA21-954E-9F0D-6CDBB6B3BFED}"/>
              </a:ext>
            </a:extLst>
          </p:cNvPr>
          <p:cNvSpPr/>
          <p:nvPr/>
        </p:nvSpPr>
        <p:spPr>
          <a:xfrm>
            <a:off x="2391508" y="3165231"/>
            <a:ext cx="820615" cy="275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B9AF37-397E-E34F-A15F-2716ACDEF438}"/>
              </a:ext>
            </a:extLst>
          </p:cNvPr>
          <p:cNvSpPr/>
          <p:nvPr/>
        </p:nvSpPr>
        <p:spPr>
          <a:xfrm>
            <a:off x="2391508" y="3440723"/>
            <a:ext cx="1617784" cy="328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0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0623" y="364622"/>
            <a:ext cx="6172200" cy="387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024083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Before a requestor submits a request, it can be reviewed and edited.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Requestors also have the option add comments viewable to the ticket admin.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satisfied with the request, click “I’m done, submit”.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EF8273-B1F5-5448-8A94-C3F7F800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447" y="2044888"/>
            <a:ext cx="6238553" cy="444848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BFA95A-303F-1B4E-A7AA-506ADB49D96C}"/>
              </a:ext>
            </a:extLst>
          </p:cNvPr>
          <p:cNvSpPr/>
          <p:nvPr/>
        </p:nvSpPr>
        <p:spPr>
          <a:xfrm>
            <a:off x="1564447" y="3621505"/>
            <a:ext cx="6078375" cy="1118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49F54F-5B41-D045-AE92-932D36619DBC}"/>
              </a:ext>
            </a:extLst>
          </p:cNvPr>
          <p:cNvSpPr/>
          <p:nvPr/>
        </p:nvSpPr>
        <p:spPr>
          <a:xfrm>
            <a:off x="1852863" y="6032506"/>
            <a:ext cx="1287379" cy="548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8482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After you submit the request, you have 2 options: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View receipt: allows you to view the request summary.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I’m done, go back: takes you back to the Home page 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Submitting a request </a:t>
            </a:r>
            <a:r>
              <a:rPr lang="en-US" sz="1600" b="1" u="sng" dirty="0">
                <a:solidFill>
                  <a:srgbClr val="000090"/>
                </a:solidFill>
              </a:rPr>
              <a:t>is not a guarantee of tickets</a:t>
            </a:r>
            <a:r>
              <a:rPr lang="en-US" sz="1600" dirty="0">
                <a:solidFill>
                  <a:srgbClr val="000090"/>
                </a:solidFill>
              </a:rPr>
              <a:t>. Users will be notified when their request is approved or declined.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Users can edit attendee and request information through their request history (click your name [top of the page], then “My request history”).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Screen Shot 2015-09-04 at 11.25.38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1" y="2698750"/>
            <a:ext cx="76708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43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Support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23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33CA6-FA52-7748-BC6A-676168A890CD}"/>
              </a:ext>
            </a:extLst>
          </p:cNvPr>
          <p:cNvSpPr txBox="1"/>
          <p:nvPr/>
        </p:nvSpPr>
        <p:spPr>
          <a:xfrm>
            <a:off x="952499" y="653330"/>
            <a:ext cx="7226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  <a:cs typeface="Arial"/>
              </a:rPr>
              <a:t>Technical Support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If you need any help or have any questions, please access the Support Center on the top left beside your name labeled Help.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There are additional resources for general questions as well as contact information for additional support on this page.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Please contact your ticket admin or </a:t>
            </a:r>
            <a:r>
              <a:rPr lang="en-US" sz="1600" dirty="0">
                <a:solidFill>
                  <a:srgbClr val="000090"/>
                </a:solidFill>
                <a:cs typeface="Arial"/>
                <a:hlinkClick r:id="rId3"/>
              </a:rPr>
              <a:t>support@conciergelive.com</a:t>
            </a:r>
            <a:r>
              <a:rPr lang="en-US" sz="1600" dirty="0">
                <a:solidFill>
                  <a:srgbClr val="000090"/>
                </a:solidFill>
                <a:cs typeface="Arial"/>
              </a:rPr>
              <a:t>  if you have any questions.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DF210B-AB98-5945-A8B3-D109C9AFF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49" y="2731013"/>
            <a:ext cx="2616200" cy="4826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39FFD78-C07A-344B-92A0-1923C7BE9704}"/>
              </a:ext>
            </a:extLst>
          </p:cNvPr>
          <p:cNvSpPr/>
          <p:nvPr/>
        </p:nvSpPr>
        <p:spPr>
          <a:xfrm>
            <a:off x="5276193" y="2811094"/>
            <a:ext cx="593397" cy="356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B5AC3-6532-5448-9B6E-7B2571959286}"/>
              </a:ext>
            </a:extLst>
          </p:cNvPr>
          <p:cNvSpPr txBox="1"/>
          <p:nvPr/>
        </p:nvSpPr>
        <p:spPr>
          <a:xfrm>
            <a:off x="952498" y="3738147"/>
            <a:ext cx="7226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  <a:cs typeface="Arial"/>
              </a:rPr>
              <a:t>Ticketmaster Mobile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If you need any help or have any questions, regarding mobile tickets including claiming/accepting and transferring tickets, please contact Ticketmaster or click the links below:</a:t>
            </a:r>
          </a:p>
          <a:p>
            <a:endParaRPr lang="en-US" sz="1600" dirty="0">
              <a:solidFill>
                <a:srgbClr val="00009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Accept tickets: </a:t>
            </a:r>
            <a:r>
              <a:rPr lang="en-US" sz="1600" dirty="0">
                <a:hlinkClick r:id="rId5"/>
              </a:rPr>
              <a:t>https://help.ticketmaster.com/s/article/How-do-I-accept-transferred-tickets?language=en_US&amp;r=4&amp;ui-force-components-controllers-recordGlobalValueProvider.RecordGvp.getRecord=1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9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00090"/>
                </a:solidFill>
                <a:cs typeface="Arial"/>
              </a:rPr>
              <a:t>Transfer tickets</a:t>
            </a:r>
            <a:r>
              <a:rPr lang="en-US" sz="1600" dirty="0">
                <a:solidFill>
                  <a:srgbClr val="000090"/>
                </a:solidFill>
                <a:cs typeface="Arial"/>
              </a:rPr>
              <a:t>: </a:t>
            </a:r>
            <a:r>
              <a:rPr lang="en-US" sz="1600" dirty="0">
                <a:solidFill>
                  <a:srgbClr val="000090"/>
                </a:solidFill>
                <a:cs typeface="Arial"/>
                <a:hlinkClick r:id="rId6"/>
              </a:rPr>
              <a:t>https://help.ticketmaster.com/s/article/How-do-I-transfer-tickets?language=en_US</a:t>
            </a:r>
            <a:endParaRPr lang="en-US" sz="1600" dirty="0">
              <a:solidFill>
                <a:srgbClr val="00009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9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04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Home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15912"/>
            <a:ext cx="79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home page outlines key information including announcements and recent requests.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Users search for events from the home page.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3987B-EF0D-C34B-BB3F-B5161DDE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2" y="1949058"/>
            <a:ext cx="7979400" cy="414298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750D23-E1B4-E44C-943D-1CC1B3707B28}"/>
              </a:ext>
            </a:extLst>
          </p:cNvPr>
          <p:cNvSpPr/>
          <p:nvPr/>
        </p:nvSpPr>
        <p:spPr>
          <a:xfrm>
            <a:off x="2325189" y="4049486"/>
            <a:ext cx="4532811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35505"/>
            <a:ext cx="797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 the shop page users can see upcoming events they can request.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CA00A4-0635-1D47-BC38-744F10F3F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605"/>
            <a:ext cx="9144000" cy="43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DC5F0AB-30AB-5746-A961-B21240EC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7563"/>
            <a:ext cx="9144000" cy="12428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A6C3BF7-A1BB-B640-B40C-760760C71DB6}"/>
              </a:ext>
            </a:extLst>
          </p:cNvPr>
          <p:cNvSpPr/>
          <p:nvPr/>
        </p:nvSpPr>
        <p:spPr>
          <a:xfrm>
            <a:off x="6400129" y="2803006"/>
            <a:ext cx="2063931" cy="371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845321-95B8-B84F-B988-C9D9F1E10812}"/>
              </a:ext>
            </a:extLst>
          </p:cNvPr>
          <p:cNvSpPr/>
          <p:nvPr/>
        </p:nvSpPr>
        <p:spPr>
          <a:xfrm>
            <a:off x="6553200" y="3540938"/>
            <a:ext cx="2063931" cy="371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47A05-47ED-654F-8B84-683E729B5C8F}"/>
              </a:ext>
            </a:extLst>
          </p:cNvPr>
          <p:cNvSpPr txBox="1"/>
          <p:nvPr/>
        </p:nvSpPr>
        <p:spPr>
          <a:xfrm>
            <a:off x="582300" y="803867"/>
            <a:ext cx="79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 the Shop page, users see company inventory (green button) and Concierge Live Marketplace inventory (blue button).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company inventory is available for an event, it will always show first (before Concierge Live Marketplace inventory).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you locate an event of interest, click the green (company tickets) button or the blue (Concierge Live Marketplace inventory). 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5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400" y="754471"/>
            <a:ext cx="797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an event of interest is selected users see a ticket overview including available tickets, their location, if they are accepting business or personal requests and who manages the tickets.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4C531-7A9F-194F-AFFC-61D73A67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1846"/>
            <a:ext cx="8572500" cy="38919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F56CE8-4EF7-0548-B3A6-98F126407234}"/>
              </a:ext>
            </a:extLst>
          </p:cNvPr>
          <p:cNvSpPr/>
          <p:nvPr/>
        </p:nvSpPr>
        <p:spPr>
          <a:xfrm>
            <a:off x="4865077" y="2497015"/>
            <a:ext cx="1113692" cy="574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6900" y="1785736"/>
            <a:ext cx="3290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addition to ticket details, users can see the ticket admin who manages the tickets.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admin determine which requesters gets tickets.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657990"/>
            <a:ext cx="353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 can see if tickets are available for business and/or personal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tickets are identified, select a ticket quantity, then click “add to cart”.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Screen Shot 2015-09-04 at 11.21.08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1232"/>
            <a:ext cx="36830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F0BE5-B283-0C40-B3D1-122D7430C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77" y="1114136"/>
            <a:ext cx="5447723" cy="30478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59CC753-78E4-B940-8B0B-03DE7D2AFA18}"/>
              </a:ext>
            </a:extLst>
          </p:cNvPr>
          <p:cNvSpPr/>
          <p:nvPr/>
        </p:nvSpPr>
        <p:spPr>
          <a:xfrm>
            <a:off x="1476103" y="2560320"/>
            <a:ext cx="1045028" cy="444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099AD2-EEB1-8A47-A3C8-1E4D9D2C42B2}"/>
              </a:ext>
            </a:extLst>
          </p:cNvPr>
          <p:cNvSpPr/>
          <p:nvPr/>
        </p:nvSpPr>
        <p:spPr>
          <a:xfrm>
            <a:off x="457200" y="5277394"/>
            <a:ext cx="1476103" cy="69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F61D79-890E-E748-87AC-C9534816D603}"/>
              </a:ext>
            </a:extLst>
          </p:cNvPr>
          <p:cNvSpPr/>
          <p:nvPr/>
        </p:nvSpPr>
        <p:spPr>
          <a:xfrm>
            <a:off x="2155373" y="5434149"/>
            <a:ext cx="1854926" cy="41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10161"/>
            <a:ext cx="810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tickets are available for “Business” and “Personal” requests, users select how the tickets will be used.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tickets are only available for either business or personal requests, this step will not appear.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case, the user will be using the tickets for business use, so select “Business”.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39403"/>
            <a:ext cx="810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tickets are selected, they are added to the user’s cart.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Users can continue shopping or check out. In this example, click “I’m done, check out”. </a:t>
            </a:r>
          </a:p>
          <a:p>
            <a:endParaRPr lang="en-US" sz="1600" b="1" i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Screen Shot 2015-09-04 at 11.23.1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033601"/>
            <a:ext cx="7416800" cy="1408100"/>
          </a:xfrm>
          <a:prstGeom prst="rect">
            <a:avLst/>
          </a:prstGeom>
        </p:spPr>
      </p:pic>
      <p:pic>
        <p:nvPicPr>
          <p:cNvPr id="10" name="Picture 9" descr="Screen Shot 2015-09-04 at 11.23.23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8229600" cy="19367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A1336F-8ABE-F647-8E62-F3286D10B474}"/>
              </a:ext>
            </a:extLst>
          </p:cNvPr>
          <p:cNvSpPr/>
          <p:nvPr/>
        </p:nvSpPr>
        <p:spPr>
          <a:xfrm>
            <a:off x="1033780" y="5040232"/>
            <a:ext cx="2465323" cy="641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51E56F-8A5A-EE45-A99A-81635D1F200D}"/>
              </a:ext>
            </a:extLst>
          </p:cNvPr>
          <p:cNvSpPr/>
          <p:nvPr/>
        </p:nvSpPr>
        <p:spPr>
          <a:xfrm>
            <a:off x="1178813" y="2503535"/>
            <a:ext cx="1087628" cy="46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48205"/>
            <a:ext cx="79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company settings, users can be required to accept policies before they can check out.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0FEB83-4469-2942-8A98-2AA3078F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9" y="1525080"/>
            <a:ext cx="8501331" cy="24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1516</Words>
  <Application>Microsoft Macintosh PowerPoint</Application>
  <PresentationFormat>On-screen Show (4:3)</PresentationFormat>
  <Paragraphs>147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Login</vt:lpstr>
      <vt:lpstr>Registration</vt:lpstr>
      <vt:lpstr>Home Page</vt:lpstr>
      <vt:lpstr>Requesting Tickets</vt:lpstr>
      <vt:lpstr>Requesting Tickets 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Requesting Tickets</vt:lpstr>
      <vt:lpstr>Support</vt:lpstr>
    </vt:vector>
  </TitlesOfParts>
  <Company>Concierge Live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Inventory – Figure 1 &amp; 2 </dc:title>
  <dc:creator>Hannah Wilcher</dc:creator>
  <cp:lastModifiedBy>Alec Coughlin</cp:lastModifiedBy>
  <cp:revision>242</cp:revision>
  <cp:lastPrinted>2018-10-12T16:27:52Z</cp:lastPrinted>
  <dcterms:created xsi:type="dcterms:W3CDTF">2013-07-11T18:15:39Z</dcterms:created>
  <dcterms:modified xsi:type="dcterms:W3CDTF">2020-05-20T14:17:10Z</dcterms:modified>
</cp:coreProperties>
</file>