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13" r:id="rId3"/>
    <p:sldId id="312" r:id="rId4"/>
    <p:sldId id="314" r:id="rId5"/>
    <p:sldId id="350" r:id="rId6"/>
    <p:sldId id="294" r:id="rId7"/>
    <p:sldId id="316" r:id="rId8"/>
    <p:sldId id="333" r:id="rId9"/>
    <p:sldId id="360" r:id="rId10"/>
    <p:sldId id="355" r:id="rId11"/>
    <p:sldId id="356" r:id="rId12"/>
    <p:sldId id="357" r:id="rId13"/>
    <p:sldId id="358" r:id="rId14"/>
    <p:sldId id="332" r:id="rId15"/>
    <p:sldId id="3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/>
    <p:restoredTop sz="95510" autoAdjust="0"/>
  </p:normalViewPr>
  <p:slideViewPr>
    <p:cSldViewPr snapToGrid="0" snapToObjects="1">
      <p:cViewPr varScale="1">
        <p:scale>
          <a:sx n="106" d="100"/>
          <a:sy n="106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AB298-1CB1-3544-8CD8-26BBBD0104C4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B7D83-DC79-6447-8094-07B4EA0BD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2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C3CA-3487-154C-8194-870561357E19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69E4-0CD4-664E-B066-9D7F8817B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5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5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80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2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69E4-0CD4-664E-B066-9D7F8817B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6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CA0E-828B-A64B-B638-3C4E3DBC598C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F7E9-77B5-A844-BF3C-63B80F728FD6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248E-B0DC-DF4B-A4B7-3B921EE1FBA7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5F3A-88CD-C34B-9ED5-EF46FB563469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D9C-EC5E-AD48-A7E9-21A535076E81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DD61-734F-6448-B933-DAFEF776D5C2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5F9F-C176-C14A-B766-2158B7135948}" type="datetime1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79C4-3370-DF4A-87D2-A399584D48AE}" type="datetime1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36B5-45C4-0145-BDB0-EE6FA4FDF020}" type="datetime1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BAB1-E214-0F43-BF34-29F0A9AB87FA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B4FC-4B6A-FA4F-9EF4-E2CDBBE553B4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64D0-4BE9-BF4E-B001-A8ECC025DD52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6F1F-F32F-F74B-8A18-41FB91E2F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onciergelive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ticketmaster.com/s/article/How-do-I-transfer-tickets?language=en_US" TargetMode="External"/><Relationship Id="rId5" Type="http://schemas.openxmlformats.org/officeDocument/2006/relationships/hyperlink" Target="https://help.ticketmaster.com/s/article/How-do-I-accept-transferred-tickets?language=en_US&amp;r=4&amp;ui-force-components-controllers-recordGlobalValueProvider.RecordGvp.getRecord=1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Login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54012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Go to your site’s private web address.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Log in using your email and password.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you forgot your password, click the link “Reset password”.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To register for an account, click “Register account” (left-hand side under the email address field).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E39D5-2133-A84A-842C-79190AB4A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35041"/>
            <a:ext cx="8339450" cy="4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48205"/>
            <a:ext cx="79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first step in a personal request is confirming the event and ticket details.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Requestors are not required to provide attendee data for personal requests.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5A53184-6F01-0547-8C03-E5F70557F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41" y="1560372"/>
            <a:ext cx="8526780" cy="29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7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a ticket’s configuration, users may have to select a delivery method.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delivery options will vary based on the ticket type and ticket admin. Options may include pick-up, interoffice, UPS, mobile, electronic, etc.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there are no delivery options, the delivery step will be skipped.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For physical tickets deliveries, users can enter and save addresses for future deliveries.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3A584-F273-7740-ADBE-F25637A2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225733"/>
            <a:ext cx="6908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When requestors are charged for tickets, a cost center or a </a:t>
            </a:r>
            <a:r>
              <a:rPr lang="en-US" sz="1600">
                <a:solidFill>
                  <a:srgbClr val="000090"/>
                </a:solidFill>
              </a:rPr>
              <a:t>credit card </a:t>
            </a:r>
            <a:r>
              <a:rPr lang="en-US" sz="1600" dirty="0">
                <a:solidFill>
                  <a:srgbClr val="000090"/>
                </a:solidFill>
              </a:rPr>
              <a:t>will be required.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a cost center is used for billing, requestors can enter and set a default cost center.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a credit card is used for billing, requestors can enter and save credit data for future purchases. </a:t>
            </a:r>
          </a:p>
          <a:p>
            <a:pPr marL="285750" indent="-285750">
              <a:buFontTx/>
              <a:buChar char="•"/>
            </a:pPr>
            <a:endParaRPr lang="en-US" sz="1600" dirty="0">
              <a:solidFill>
                <a:srgbClr val="000090"/>
              </a:solidFill>
            </a:endParaRPr>
          </a:p>
        </p:txBody>
      </p:sp>
      <p:pic>
        <p:nvPicPr>
          <p:cNvPr id="2" name="Picture 1" descr="Screen Shot 2015-09-04 at 11.01.30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429261"/>
            <a:ext cx="8470900" cy="28831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Before a requestor submits a request, it can be reviewed and edited.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Requestors also have the option add comments viewable to the ticket admin.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satisfied with the request, click “I’m done, submit request.”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A24A228-432B-7E4E-9613-1823E7BF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1" y="1615050"/>
            <a:ext cx="6507538" cy="47413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2A8D78-B9ED-874B-A8E9-2D951CEB0B71}"/>
              </a:ext>
            </a:extLst>
          </p:cNvPr>
          <p:cNvSpPr/>
          <p:nvPr/>
        </p:nvSpPr>
        <p:spPr>
          <a:xfrm>
            <a:off x="457200" y="3236495"/>
            <a:ext cx="6448926" cy="1335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12C115-25A6-D547-82B4-6E739ED14D72}"/>
              </a:ext>
            </a:extLst>
          </p:cNvPr>
          <p:cNvSpPr/>
          <p:nvPr/>
        </p:nvSpPr>
        <p:spPr>
          <a:xfrm>
            <a:off x="834390" y="5871411"/>
            <a:ext cx="1331294" cy="615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53330"/>
            <a:ext cx="797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After you submit the request, you have 2 options: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View receipt: allows you to view the request summary.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I’m done, go back: takes you back to the Home page 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Submitting a request </a:t>
            </a:r>
            <a:r>
              <a:rPr lang="en-US" sz="1600" b="1" u="sng" dirty="0">
                <a:solidFill>
                  <a:srgbClr val="000090"/>
                </a:solidFill>
              </a:rPr>
              <a:t>is not a guarantee of tickets</a:t>
            </a:r>
            <a:r>
              <a:rPr lang="en-US" sz="1600" dirty="0">
                <a:solidFill>
                  <a:srgbClr val="000090"/>
                </a:solidFill>
              </a:rPr>
              <a:t>. Users will be notified when their request is approved or declined.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Users can edit attendee and request information through their request history (click your name (top of the page), then “My request history”).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Screen Shot 2015-09-04 at 11.25.38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1" y="2698750"/>
            <a:ext cx="76708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4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3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Support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33CA6-FA52-7748-BC6A-676168A890CD}"/>
              </a:ext>
            </a:extLst>
          </p:cNvPr>
          <p:cNvSpPr txBox="1"/>
          <p:nvPr/>
        </p:nvSpPr>
        <p:spPr>
          <a:xfrm>
            <a:off x="952499" y="653330"/>
            <a:ext cx="7226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90"/>
                </a:solidFill>
                <a:cs typeface="Arial"/>
              </a:rPr>
              <a:t>Technical Support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If you need any help or have any questions, please access the Support Center on the top left beside your name labeled Help.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There are additional resources for general questions as well as contact information for additional support on this page.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Please contact your ticket admin or </a:t>
            </a:r>
            <a:r>
              <a:rPr lang="en-US" sz="1600" dirty="0">
                <a:solidFill>
                  <a:srgbClr val="000090"/>
                </a:solidFill>
                <a:cs typeface="Arial"/>
                <a:hlinkClick r:id="rId3"/>
              </a:rPr>
              <a:t>support@conciergelive.com</a:t>
            </a:r>
            <a:r>
              <a:rPr lang="en-US" sz="1600" dirty="0">
                <a:solidFill>
                  <a:srgbClr val="000090"/>
                </a:solidFill>
                <a:cs typeface="Arial"/>
              </a:rPr>
              <a:t>  if you have any questions.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DF210B-AB98-5945-A8B3-D109C9AFF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49" y="2731013"/>
            <a:ext cx="2616200" cy="4826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39FFD78-C07A-344B-92A0-1923C7BE9704}"/>
              </a:ext>
            </a:extLst>
          </p:cNvPr>
          <p:cNvSpPr/>
          <p:nvPr/>
        </p:nvSpPr>
        <p:spPr>
          <a:xfrm>
            <a:off x="5276193" y="2811094"/>
            <a:ext cx="593397" cy="356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B5AC3-6532-5448-9B6E-7B2571959286}"/>
              </a:ext>
            </a:extLst>
          </p:cNvPr>
          <p:cNvSpPr txBox="1"/>
          <p:nvPr/>
        </p:nvSpPr>
        <p:spPr>
          <a:xfrm>
            <a:off x="952498" y="3738147"/>
            <a:ext cx="7226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90"/>
                </a:solidFill>
                <a:cs typeface="Arial"/>
              </a:rPr>
              <a:t>Ticketmaster Mobile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If you need any help or have any questions, regarding mobile tickets including claiming/accepting and transferring tickets, please contact Ticketmaster or click the links below:</a:t>
            </a:r>
          </a:p>
          <a:p>
            <a:endParaRPr lang="en-US" sz="1600" dirty="0">
              <a:solidFill>
                <a:srgbClr val="00009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Accept tickets: </a:t>
            </a:r>
            <a:r>
              <a:rPr lang="en-US" sz="1600" dirty="0">
                <a:hlinkClick r:id="rId5"/>
              </a:rPr>
              <a:t>https://help.ticketmaster.com/s/article/How-do-I-accept-transferred-tickets?language=en_US&amp;r=4&amp;ui-force-components-controllers-recordGlobalValueProvider.RecordGvp.getRecord=1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9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  <a:cs typeface="Arial"/>
              </a:rPr>
              <a:t>Transfer tickets: </a:t>
            </a:r>
            <a:r>
              <a:rPr lang="en-US" sz="1600" dirty="0">
                <a:solidFill>
                  <a:srgbClr val="000090"/>
                </a:solidFill>
                <a:cs typeface="Arial"/>
                <a:hlinkClick r:id="rId6"/>
              </a:rPr>
              <a:t>https://help.ticketmaster.com/s/article/How-do-I-transfer-tickets?language=en_US</a:t>
            </a:r>
            <a:endParaRPr lang="en-US" sz="1600" dirty="0">
              <a:solidFill>
                <a:srgbClr val="00009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9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08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Registration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28612"/>
            <a:ext cx="797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Complete all the fields on the form, then click “Register my account”.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submitted, a user receives an e-mail confirmation prompting them to log into the system.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Companies can have firewall issues which prevents user from receiving the confirmation email. </a:t>
            </a:r>
            <a:r>
              <a:rPr lang="en-US" sz="1600" u="sng" dirty="0">
                <a:solidFill>
                  <a:srgbClr val="000090"/>
                </a:solidFill>
              </a:rPr>
              <a:t>If you don’t receive the confirmation email, submit a support ticket and Concierge Live or your company can confirm your account. Please do not create another account with a different email, it will create problems down the road.</a:t>
            </a:r>
            <a:endParaRPr lang="en-US" sz="1600" dirty="0">
              <a:solidFill>
                <a:srgbClr val="000090"/>
              </a:solidFill>
            </a:endParaRPr>
          </a:p>
        </p:txBody>
      </p:sp>
      <p:pic>
        <p:nvPicPr>
          <p:cNvPr id="5" name="Picture 4" descr="Screen Shot 2014-04-03 at 1.11.41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1" y="3016250"/>
            <a:ext cx="7594600" cy="33083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Home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715912"/>
            <a:ext cx="79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The home page outlines key information including announcements and recent requests.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Users search for events from the home page.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3987B-EF0D-C34B-BB3F-B5161DDE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2" y="1949058"/>
            <a:ext cx="7979400" cy="414298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750D23-E1B4-E44C-943D-1CC1B3707B28}"/>
              </a:ext>
            </a:extLst>
          </p:cNvPr>
          <p:cNvSpPr/>
          <p:nvPr/>
        </p:nvSpPr>
        <p:spPr>
          <a:xfrm>
            <a:off x="2325189" y="4049486"/>
            <a:ext cx="4532811" cy="7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35505"/>
            <a:ext cx="797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 the shop page users can see upcoming events they can request.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CA00A4-0635-1D47-BC38-744F10F3F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0605"/>
            <a:ext cx="9144000" cy="43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9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DC5F0AB-30AB-5746-A961-B21240EC5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7563"/>
            <a:ext cx="9144000" cy="12428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A6C3BF7-A1BB-B640-B40C-760760C71DB6}"/>
              </a:ext>
            </a:extLst>
          </p:cNvPr>
          <p:cNvSpPr/>
          <p:nvPr/>
        </p:nvSpPr>
        <p:spPr>
          <a:xfrm>
            <a:off x="6400129" y="2803006"/>
            <a:ext cx="2063931" cy="371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845321-95B8-B84F-B988-C9D9F1E10812}"/>
              </a:ext>
            </a:extLst>
          </p:cNvPr>
          <p:cNvSpPr/>
          <p:nvPr/>
        </p:nvSpPr>
        <p:spPr>
          <a:xfrm>
            <a:off x="6553200" y="3540938"/>
            <a:ext cx="2063931" cy="371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47A05-47ED-654F-8B84-683E729B5C8F}"/>
              </a:ext>
            </a:extLst>
          </p:cNvPr>
          <p:cNvSpPr txBox="1"/>
          <p:nvPr/>
        </p:nvSpPr>
        <p:spPr>
          <a:xfrm>
            <a:off x="582300" y="803867"/>
            <a:ext cx="797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 the Shop page, users see company inventory (green button) and Concierge Live Marketplace inventory (blue button).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company inventory is available for an event, it will always show  first (before Concierge Live Marketplace inventory).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you locate an event of interest, click the green (company tickets) button or the blue (Concierge Live Marketplace tickets). 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5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400" y="754471"/>
            <a:ext cx="797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Once an event of interest is selected users see a ticket overview including available tickets, their location, if they are accepting business or personal requests and who manages the tickets.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4C531-7A9F-194F-AFFC-61D73A67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21846"/>
            <a:ext cx="8572500" cy="38919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F56CE8-4EF7-0548-B3A6-98F126407234}"/>
              </a:ext>
            </a:extLst>
          </p:cNvPr>
          <p:cNvSpPr/>
          <p:nvPr/>
        </p:nvSpPr>
        <p:spPr>
          <a:xfrm>
            <a:off x="4865077" y="2497015"/>
            <a:ext cx="1113692" cy="574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6900" y="1785736"/>
            <a:ext cx="3290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addition to ticket details, users can see the ticket admin who manages the tickets.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Ticket admin determine which requesters gets tickets.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657990"/>
            <a:ext cx="353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 can see if tickets are available for business and/or personal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tickets are identified, select a ticket quantity, then click “add to cart”.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Screen Shot 2015-09-04 at 11.21.08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91232"/>
            <a:ext cx="36830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F0BE5-B283-0C40-B3D1-122D7430C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77" y="1114136"/>
            <a:ext cx="5447723" cy="30478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59CC753-78E4-B940-8B0B-03DE7D2AFA18}"/>
              </a:ext>
            </a:extLst>
          </p:cNvPr>
          <p:cNvSpPr/>
          <p:nvPr/>
        </p:nvSpPr>
        <p:spPr>
          <a:xfrm>
            <a:off x="1476103" y="2560320"/>
            <a:ext cx="1045028" cy="444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099AD2-EEB1-8A47-A3C8-1E4D9D2C42B2}"/>
              </a:ext>
            </a:extLst>
          </p:cNvPr>
          <p:cNvSpPr/>
          <p:nvPr/>
        </p:nvSpPr>
        <p:spPr>
          <a:xfrm>
            <a:off x="457200" y="5277394"/>
            <a:ext cx="1476103" cy="693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F61D79-890E-E748-87AC-C9534816D603}"/>
              </a:ext>
            </a:extLst>
          </p:cNvPr>
          <p:cNvSpPr/>
          <p:nvPr/>
        </p:nvSpPr>
        <p:spPr>
          <a:xfrm>
            <a:off x="2155373" y="5434149"/>
            <a:ext cx="1854926" cy="41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10161"/>
            <a:ext cx="810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tickets are available for “Business” and “Personal” requests, users select how the tickets will be used.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If tickets are only available for either business or personal requests, this step will not appear.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In this case, the user will be using the tickets for personal use, so select “Personal”.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639403"/>
            <a:ext cx="810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Once tickets are selected, they are added to the user’s cart.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Users can continue shopping or check out. In this example, click “I’m done, check out”. </a:t>
            </a:r>
          </a:p>
          <a:p>
            <a:endParaRPr lang="en-US" sz="1600" b="1" i="1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Screen Shot 2015-09-04 at 11.23.12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033601"/>
            <a:ext cx="7416800" cy="14081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762B25-F9F4-4341-913E-76D738E2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4238626"/>
            <a:ext cx="8572500" cy="23495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15C5A8C-958A-674D-9D94-65D0C4D1DC5F}"/>
              </a:ext>
            </a:extLst>
          </p:cNvPr>
          <p:cNvSpPr/>
          <p:nvPr/>
        </p:nvSpPr>
        <p:spPr>
          <a:xfrm>
            <a:off x="1155701" y="2935705"/>
            <a:ext cx="1118268" cy="505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AB551B-0D3C-6F4E-ADBA-FAEC2336B422}"/>
              </a:ext>
            </a:extLst>
          </p:cNvPr>
          <p:cNvSpPr/>
          <p:nvPr/>
        </p:nvSpPr>
        <p:spPr>
          <a:xfrm>
            <a:off x="806116" y="5069622"/>
            <a:ext cx="2454442" cy="570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1144"/>
            <a:ext cx="8229600" cy="51694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Requesting Tickets – Personal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31" y="648205"/>
            <a:ext cx="79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90"/>
                </a:solidFill>
              </a:rPr>
              <a:t>Depending on company settings, users can be required to accept policies before they can check out.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6F1F-F32F-F74B-8A18-41FB91E2F4E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0FEB83-4469-2942-8A98-2AA3078F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9" y="1525080"/>
            <a:ext cx="8501331" cy="24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98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5349</TotalTime>
  <Words>959</Words>
  <Application>Microsoft Macintosh PowerPoint</Application>
  <PresentationFormat>On-screen Show (4:3)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Login</vt:lpstr>
      <vt:lpstr>Registration</vt:lpstr>
      <vt:lpstr>Home Page</vt:lpstr>
      <vt:lpstr>Requesting Tickets</vt:lpstr>
      <vt:lpstr>Requesting Tickets </vt:lpstr>
      <vt:lpstr>Requesting Tickets – Personal Use</vt:lpstr>
      <vt:lpstr>Requesting Tickets – Personal Use</vt:lpstr>
      <vt:lpstr>Requesting Tickets – Personal Use</vt:lpstr>
      <vt:lpstr>Requesting Tickets – Personal Use</vt:lpstr>
      <vt:lpstr>Requesting Tickets – Personal Use</vt:lpstr>
      <vt:lpstr>Requesting Tickets – Personal Use</vt:lpstr>
      <vt:lpstr>Requesting Tickets – Personal Use</vt:lpstr>
      <vt:lpstr>Requesting Tickets – Personal Use</vt:lpstr>
      <vt:lpstr>Requesting Tickets – Personal Use</vt:lpstr>
      <vt:lpstr>Support</vt:lpstr>
    </vt:vector>
  </TitlesOfParts>
  <Company>Concierge Live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Inventory – Figure 1 &amp; 2 </dc:title>
  <dc:creator>Hannah Wilcher</dc:creator>
  <cp:lastModifiedBy>Alec Coughlin</cp:lastModifiedBy>
  <cp:revision>232</cp:revision>
  <cp:lastPrinted>2018-10-12T16:27:52Z</cp:lastPrinted>
  <dcterms:created xsi:type="dcterms:W3CDTF">2013-07-11T18:15:39Z</dcterms:created>
  <dcterms:modified xsi:type="dcterms:W3CDTF">2020-05-20T14:19:03Z</dcterms:modified>
</cp:coreProperties>
</file>