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71" r:id="rId2"/>
    <p:sldId id="256" r:id="rId3"/>
    <p:sldId id="270" r:id="rId4"/>
    <p:sldId id="257" r:id="rId5"/>
    <p:sldId id="267" r:id="rId6"/>
    <p:sldId id="266" r:id="rId7"/>
    <p:sldId id="268" r:id="rId8"/>
    <p:sldId id="269" r:id="rId9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558"/>
  </p:normalViewPr>
  <p:slideViewPr>
    <p:cSldViewPr snapToGrid="0" snapToObjects="1">
      <p:cViewPr varScale="1">
        <p:scale>
          <a:sx n="104" d="100"/>
          <a:sy n="104" d="100"/>
        </p:scale>
        <p:origin x="242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8" d="100"/>
          <a:sy n="98" d="100"/>
        </p:scale>
        <p:origin x="-104" y="-38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10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751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52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08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152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347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FC6F0-8AAF-B645-B4D4-5572F5ECD3BA}" type="datetimeFigureOut">
              <a:rPr lang="en-US" smtClean="0"/>
              <a:t>5/26/20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Types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8836" y="618092"/>
            <a:ext cx="79063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Setup section is where setup admin can control account behaviors. From updating attendee types and data fields, to delivery options for tickets, to branding the site; all is done in the Setup section.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access the Setup section, click on your name (top of the page), then click “Setup”.</a:t>
            </a: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BCB7C654-884F-B14B-BF57-85E9FE04F2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1700" y="2355850"/>
            <a:ext cx="2260600" cy="21463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AD056ABD-7B99-2F4B-9323-F345CF2D2A2B}"/>
              </a:ext>
            </a:extLst>
          </p:cNvPr>
          <p:cNvSpPr/>
          <p:nvPr/>
        </p:nvSpPr>
        <p:spPr>
          <a:xfrm>
            <a:off x="4809506" y="2363190"/>
            <a:ext cx="819398" cy="463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B858086-8297-FE48-97EC-49222AA5403C}"/>
              </a:ext>
            </a:extLst>
          </p:cNvPr>
          <p:cNvSpPr/>
          <p:nvPr/>
        </p:nvSpPr>
        <p:spPr>
          <a:xfrm>
            <a:off x="3643743" y="4050888"/>
            <a:ext cx="987632" cy="46313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73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Types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14345" y="1434195"/>
            <a:ext cx="400172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review, add, edit attendee types, ticket admin must go to the Setup section (click your name, then Setup).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Attendee types are used to capture information on attendees using tickets.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Common attendee types include: Client, Prospect, Charity, Employee Host and Personal Use.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Setup admin can view, edit and add attendee types, by clicking “Usage &amp; Attendee Types”.</a:t>
            </a:r>
          </a:p>
          <a:p>
            <a:endParaRPr lang="en-US" sz="1600" dirty="0">
              <a:solidFill>
                <a:srgbClr val="000090"/>
              </a:solidFill>
            </a:endParaRP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4FB3C489-BFA0-3A4C-81BD-965C9B3429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981" y="903100"/>
            <a:ext cx="3766822" cy="5694218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FC22F9F1-1421-7A47-989F-BDB3E0B12D7A}"/>
              </a:ext>
            </a:extLst>
          </p:cNvPr>
          <p:cNvSpPr/>
          <p:nvPr/>
        </p:nvSpPr>
        <p:spPr>
          <a:xfrm>
            <a:off x="2879369" y="4554791"/>
            <a:ext cx="1265119" cy="9019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Types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6F8BEC-3BB5-6940-B0C3-122A184ADF71}"/>
              </a:ext>
            </a:extLst>
          </p:cNvPr>
          <p:cNvSpPr txBox="1"/>
          <p:nvPr/>
        </p:nvSpPr>
        <p:spPr>
          <a:xfrm>
            <a:off x="707400" y="855612"/>
            <a:ext cx="79794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By default new Concierge Live accounts are created with the following attendee types and field requirements:</a:t>
            </a:r>
          </a:p>
          <a:p>
            <a:pPr marL="742950" lvl="1" indent="-285750">
              <a:buFont typeface="Arial" charset="0"/>
              <a:buChar char="•"/>
            </a:pPr>
            <a:endParaRPr lang="en-US" sz="1600" dirty="0">
              <a:solidFill>
                <a:srgbClr val="000090"/>
              </a:solidFill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Charity = Name (o); Title (o) Company Name (r); Tax ID (r)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Client = Name (o); Company Name (r); Title (r); Purpose of Entertainment (r)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Employee = Name (r); Email (r); Title (r); Phone (r)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Prospect = Name (o); Company Name (r); Title (r); Purpose of Entertainment (r)</a:t>
            </a:r>
          </a:p>
          <a:p>
            <a:pPr marL="742950" lvl="1" indent="-285750">
              <a:buFont typeface="Arial" charset="0"/>
              <a:buChar char="•"/>
            </a:pPr>
            <a:endParaRPr lang="en-US" sz="1600" dirty="0">
              <a:solidFill>
                <a:srgbClr val="000090"/>
              </a:solidFill>
            </a:endParaRP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 = Optional</a:t>
            </a:r>
          </a:p>
          <a:p>
            <a:pPr marL="742950" lvl="1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r = Required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r>
              <a:rPr lang="en-US" sz="1600" b="1" u="sng" dirty="0">
                <a:solidFill>
                  <a:srgbClr val="000090"/>
                </a:solidFill>
              </a:rPr>
              <a:t>For mobile tickets, if you allow ticket requestors to transfer tickets directly to their attendees, email must be a required field for your attendee types. See the field relevancy deck to set field requirements.</a:t>
            </a:r>
          </a:p>
          <a:p>
            <a:endParaRPr lang="en-US" sz="1600" b="1" u="sng" dirty="0">
              <a:solidFill>
                <a:srgbClr val="00009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modify field setting for an attendee type, please see the Field Relevancy deck for step by step instructions. </a:t>
            </a:r>
          </a:p>
        </p:txBody>
      </p:sp>
    </p:spTree>
    <p:extLst>
      <p:ext uri="{BB962C8B-B14F-4D97-AF65-F5344CB8AC3E}">
        <p14:creationId xmlns:p14="http://schemas.microsoft.com/office/powerpoint/2010/main" val="1673173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Types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Concierge Live has created default attendee types which can be modified based on your specific needs.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view or edit an existing attendee type, click the cog icon for the attendee type of interest, then “Edit”.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290" y="2113807"/>
            <a:ext cx="8707039" cy="4501001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943190D0-C2CF-6946-B489-05A590BA3222}"/>
              </a:ext>
            </a:extLst>
          </p:cNvPr>
          <p:cNvSpPr/>
          <p:nvPr/>
        </p:nvSpPr>
        <p:spPr>
          <a:xfrm>
            <a:off x="5034986" y="3179689"/>
            <a:ext cx="532437" cy="4084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26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Types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384469"/>
            <a:ext cx="8084131" cy="32775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B7D5367-2572-FD43-8F2C-09BFE5BD7095}"/>
              </a:ext>
            </a:extLst>
          </p:cNvPr>
          <p:cNvSpPr txBox="1"/>
          <p:nvPr/>
        </p:nvSpPr>
        <p:spPr>
          <a:xfrm>
            <a:off x="561931" y="618107"/>
            <a:ext cx="7979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90"/>
                </a:solidFill>
              </a:rPr>
              <a:t>When viewing and editing: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b="1" u="sng" dirty="0">
                <a:solidFill>
                  <a:srgbClr val="000090"/>
                </a:solidFill>
              </a:rPr>
              <a:t>Usage type</a:t>
            </a:r>
            <a:r>
              <a:rPr lang="en-US" sz="1600" dirty="0">
                <a:solidFill>
                  <a:srgbClr val="000090"/>
                </a:solidFill>
              </a:rPr>
              <a:t>: Select business (business use) or personal (employee personal use).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b="1" u="sng" dirty="0">
                <a:solidFill>
                  <a:srgbClr val="000090"/>
                </a:solidFill>
              </a:rPr>
              <a:t>Only allows people of type</a:t>
            </a:r>
            <a:r>
              <a:rPr lang="is-IS" sz="1600" b="1" u="sng">
                <a:solidFill>
                  <a:srgbClr val="000090"/>
                </a:solidFill>
              </a:rPr>
              <a:t>…</a:t>
            </a:r>
            <a:r>
              <a:rPr lang="is-IS" sz="1600">
                <a:solidFill>
                  <a:srgbClr val="000090"/>
                </a:solidFill>
              </a:rPr>
              <a:t>: </a:t>
            </a:r>
            <a:r>
              <a:rPr lang="is-IS" sz="1600" dirty="0">
                <a:solidFill>
                  <a:srgbClr val="000090"/>
                </a:solidFill>
              </a:rPr>
              <a:t>Select contact (this is for external attendees) or user (this is for employee use – like an employee host or personal use).</a:t>
            </a:r>
          </a:p>
          <a:p>
            <a:pPr marL="285750" indent="-285750">
              <a:buFont typeface="Arial" charset="0"/>
              <a:buChar char="•"/>
            </a:pPr>
            <a:r>
              <a:rPr lang="is-IS" sz="1600" b="1" u="sng" dirty="0">
                <a:solidFill>
                  <a:srgbClr val="000090"/>
                </a:solidFill>
              </a:rPr>
              <a:t>Name</a:t>
            </a:r>
            <a:r>
              <a:rPr lang="is-IS" sz="1600" dirty="0">
                <a:solidFill>
                  <a:srgbClr val="000090"/>
                </a:solidFill>
              </a:rPr>
              <a:t>: Name of the attendee type (</a:t>
            </a:r>
            <a:r>
              <a:rPr lang="en-US" sz="1600" dirty="0">
                <a:solidFill>
                  <a:srgbClr val="000090"/>
                </a:solidFill>
              </a:rPr>
              <a:t>C</a:t>
            </a:r>
            <a:r>
              <a:rPr lang="is-IS" sz="1600" dirty="0">
                <a:solidFill>
                  <a:srgbClr val="000090"/>
                </a:solidFill>
              </a:rPr>
              <a:t>lient, Prospect, Vendor, Government Official, etc.).</a:t>
            </a:r>
          </a:p>
          <a:p>
            <a:pPr marL="285750" indent="-285750">
              <a:buFont typeface="Arial" charset="0"/>
              <a:buChar char="•"/>
            </a:pPr>
            <a:r>
              <a:rPr lang="is-IS" sz="1600" b="1" u="sng" dirty="0">
                <a:solidFill>
                  <a:srgbClr val="000090"/>
                </a:solidFill>
              </a:rPr>
              <a:t>Short Description</a:t>
            </a:r>
            <a:r>
              <a:rPr lang="is-IS" sz="1600" dirty="0">
                <a:solidFill>
                  <a:srgbClr val="000090"/>
                </a:solidFill>
              </a:rPr>
              <a:t>: Add language which is viewable to users during the request process to clarify information about the attendee. </a:t>
            </a:r>
          </a:p>
          <a:p>
            <a:pPr marL="285750" indent="-285750">
              <a:buFont typeface="Arial" charset="0"/>
              <a:buChar char="•"/>
            </a:pPr>
            <a:r>
              <a:rPr lang="is-IS" sz="1600" b="1" u="sng" dirty="0">
                <a:solidFill>
                  <a:srgbClr val="000090"/>
                </a:solidFill>
              </a:rPr>
              <a:t>Deprecated</a:t>
            </a:r>
            <a:r>
              <a:rPr lang="is-IS" sz="1600" dirty="0">
                <a:solidFill>
                  <a:srgbClr val="000090"/>
                </a:solidFill>
              </a:rPr>
              <a:t>: Removes the attendee type as an option for users to select when entertaining but retains the information for reporting.</a:t>
            </a:r>
          </a:p>
          <a:p>
            <a:pPr marL="285750" indent="-285750">
              <a:buFont typeface="Arial" charset="0"/>
              <a:buChar char="•"/>
            </a:pPr>
            <a:r>
              <a:rPr lang="is-IS" sz="1600" b="1" u="sng" dirty="0">
                <a:solidFill>
                  <a:srgbClr val="000090"/>
                </a:solidFill>
              </a:rPr>
              <a:t>Default field relevancy profile</a:t>
            </a:r>
            <a:r>
              <a:rPr lang="is-IS" sz="1600" dirty="0">
                <a:solidFill>
                  <a:srgbClr val="000090"/>
                </a:solidFill>
              </a:rPr>
              <a:t>: The field relevancy determines the fields a user has to complete when entertaining an attendee. </a:t>
            </a:r>
            <a:endParaRPr lang="en-US" sz="1600" dirty="0">
              <a:solidFill>
                <a:srgbClr val="000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805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Types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To add a new attendee type, click “+ new attendee type”.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31" y="1716694"/>
            <a:ext cx="7679702" cy="2712515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8CA6B052-1E1C-EA4D-9B69-EF284A175918}"/>
              </a:ext>
            </a:extLst>
          </p:cNvPr>
          <p:cNvSpPr/>
          <p:nvPr/>
        </p:nvSpPr>
        <p:spPr>
          <a:xfrm>
            <a:off x="2731627" y="3854370"/>
            <a:ext cx="1990844" cy="574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23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Types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By default, business and personal requests are enabled.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ticket admin do not want to allow business or personal requests, click “No”.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enabled, ticket admin can determine if an attendee type is enabled by default.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448" y="1924129"/>
            <a:ext cx="4216400" cy="850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448" y="2736334"/>
            <a:ext cx="42926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420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3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Attendee Types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332182-CF9C-9A43-B2DE-60307FC71BA6}"/>
              </a:ext>
            </a:extLst>
          </p:cNvPr>
          <p:cNvSpPr txBox="1"/>
          <p:nvPr/>
        </p:nvSpPr>
        <p:spPr>
          <a:xfrm>
            <a:off x="561931" y="640570"/>
            <a:ext cx="7979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0090"/>
                </a:solidFill>
              </a:rPr>
              <a:t>Unknown Attendees:</a:t>
            </a:r>
            <a:endParaRPr lang="en-US" sz="1600" dirty="0">
              <a:solidFill>
                <a:srgbClr val="000090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Unknown attendee types give users the ability to make a request even if they don’t know the specific attendee that they will be entertaining.  </a:t>
            </a:r>
          </a:p>
          <a:p>
            <a:endParaRPr lang="en-US" sz="1600" dirty="0">
              <a:solidFill>
                <a:srgbClr val="000090"/>
              </a:solidFill>
            </a:endParaRPr>
          </a:p>
          <a:p>
            <a:r>
              <a:rPr lang="en-US" sz="1600" b="1" dirty="0">
                <a:solidFill>
                  <a:srgbClr val="000090"/>
                </a:solidFill>
              </a:rPr>
              <a:t>Unknown Guests: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Unless a compliance reason requires your company to capture primary guest information, it’s recommended that “Allow unknown guests” be set to “Yes”.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unknown guests are </a:t>
            </a:r>
            <a:r>
              <a:rPr lang="en-US" sz="1600" b="1" u="sng" dirty="0">
                <a:solidFill>
                  <a:srgbClr val="000090"/>
                </a:solidFill>
              </a:rPr>
              <a:t>not allowed</a:t>
            </a:r>
            <a:r>
              <a:rPr lang="en-US" sz="1600" dirty="0">
                <a:solidFill>
                  <a:srgbClr val="000090"/>
                </a:solidFill>
              </a:rPr>
              <a:t> (set to “No”) requestors must provide a name for every ticket assigned to an attendee (employee or contact). For example, a requestor gives Rick Thomas 2 tickets, the system assigns 1 ticket to Rick, the requestor then has complete information on Rick’s guest (Rick’s +</a:t>
            </a:r>
            <a:r>
              <a:rPr lang="en-US" sz="1600">
                <a:solidFill>
                  <a:srgbClr val="000090"/>
                </a:solidFill>
              </a:rPr>
              <a:t>1).</a:t>
            </a:r>
            <a:endParaRPr lang="en-US" sz="1600" dirty="0">
              <a:solidFill>
                <a:srgbClr val="000090"/>
              </a:solidFill>
            </a:endParaRP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60BAC4EE-E64F-D146-9AFE-C4E5C4AC49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2231" y="3837792"/>
            <a:ext cx="5638800" cy="222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4138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673</Words>
  <Application>Microsoft Macintosh PowerPoint</Application>
  <PresentationFormat>On-screen Show (4:3)</PresentationFormat>
  <Paragraphs>55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Attendee Types</vt:lpstr>
      <vt:lpstr>Attendee Types</vt:lpstr>
      <vt:lpstr>Attendee Types</vt:lpstr>
      <vt:lpstr>Attendee Types</vt:lpstr>
      <vt:lpstr>Attendee Types</vt:lpstr>
      <vt:lpstr>Attendee Types</vt:lpstr>
      <vt:lpstr>Attendee Types</vt:lpstr>
      <vt:lpstr>Attendee Types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</dc:title>
  <dc:creator>Hannah Wilcher</dc:creator>
  <cp:lastModifiedBy>Alec Coughlin</cp:lastModifiedBy>
  <cp:revision>104</cp:revision>
  <cp:lastPrinted>2013-07-11T18:36:11Z</cp:lastPrinted>
  <dcterms:created xsi:type="dcterms:W3CDTF">2013-07-11T18:15:39Z</dcterms:created>
  <dcterms:modified xsi:type="dcterms:W3CDTF">2020-05-26T16:05:28Z</dcterms:modified>
</cp:coreProperties>
</file>