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5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8451" autoAdjust="0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AA6E7-214C-3F47-9EA7-95BBB40CBF4F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83C2D-23ED-264E-914E-FBD577124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566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92E9-79D6-204B-B40B-390329261336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13EAA-B483-8E49-A858-B713EA36A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03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115E-13A1-CB4B-A57E-853B3135AE1A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8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260-7557-AD40-B893-F5F155D0D9B7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23EE6-DCFC-2C4D-89AF-6196B4360CC4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DFEB1-38E3-CD4E-9233-CD93FD128172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94D24-CC09-F445-A351-148B71460CBD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5E36A-4E1B-494A-9D65-05668399069B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6872-7CB2-AE47-8E3A-369016ABE697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6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C285-35A5-F94F-A144-EC6B334CD0B9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0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8D3BA-EF88-3A49-98E9-BF7E5565E9F0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FBC67-9DAA-C644-9021-A656A69340CA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F36A-0D27-7B42-8163-99B8AF4B62D8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56E1D-CC27-A040-BE82-6FF6FEE4544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Delete Tickets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can also be deleted in bulk, through Mass Configure.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5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Delete Tickets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051" y="929679"/>
            <a:ext cx="8343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delete tickets</a:t>
            </a:r>
            <a:r>
              <a:rPr lang="en-US" sz="1600">
                <a:solidFill>
                  <a:srgbClr val="000090"/>
                </a:solidFill>
              </a:rPr>
              <a:t>, click </a:t>
            </a:r>
            <a:r>
              <a:rPr lang="en-US" sz="1600" dirty="0">
                <a:solidFill>
                  <a:srgbClr val="000090"/>
                </a:solidFill>
              </a:rPr>
              <a:t>“X delete all…” at the bottom of the Configure page.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deleted, the action cannot be undone.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Any requests for deleted tickets will be automatically cancelled.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F12CCB82-5FAA-FD45-A4F7-DA5603626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2288924"/>
            <a:ext cx="8890000" cy="30226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54161CF7-DD72-804B-887D-F55C560FE4D5}"/>
              </a:ext>
            </a:extLst>
          </p:cNvPr>
          <p:cNvSpPr/>
          <p:nvPr/>
        </p:nvSpPr>
        <p:spPr>
          <a:xfrm>
            <a:off x="7315200" y="4565400"/>
            <a:ext cx="1371600" cy="352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5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163</Words>
  <Application>Microsoft Macintosh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Configure – Delete Tickets</vt:lpstr>
      <vt:lpstr>Configure – Delete Tickets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- Shopping</dc:title>
  <dc:creator>Hannah Wilcher</dc:creator>
  <cp:lastModifiedBy>Alec Coughlin</cp:lastModifiedBy>
  <cp:revision>27</cp:revision>
  <dcterms:created xsi:type="dcterms:W3CDTF">2014-03-14T17:28:47Z</dcterms:created>
  <dcterms:modified xsi:type="dcterms:W3CDTF">2020-05-26T16:53:28Z</dcterms:modified>
</cp:coreProperties>
</file>