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56" r:id="rId3"/>
    <p:sldId id="257" r:id="rId4"/>
    <p:sldId id="258" r:id="rId5"/>
    <p:sldId id="261" r:id="rId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Departments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0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Departments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6380" y="958361"/>
            <a:ext cx="37801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review, create or manage departments, in the Setup section, click the “Departments” button.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company uses a directory feed, it may not be possible to add/edit department details. If your company uses a directory feed, please contact your ticket Admin for any department changes. 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9A75A97D-E44B-1D46-991B-407852BDA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7943"/>
            <a:ext cx="4013860" cy="6067661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0FA29AEA-1034-8641-B250-68D3988DB629}"/>
              </a:ext>
            </a:extLst>
          </p:cNvPr>
          <p:cNvSpPr/>
          <p:nvPr/>
        </p:nvSpPr>
        <p:spPr>
          <a:xfrm>
            <a:off x="1496291" y="2231138"/>
            <a:ext cx="1163783" cy="7614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Departments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Ticket admin can create or edit department information. To create a new department, click “+ New Department”.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1500"/>
            <a:ext cx="9144000" cy="316575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913237D-605B-2146-9B2E-20B5EC37C178}"/>
              </a:ext>
            </a:extLst>
          </p:cNvPr>
          <p:cNvSpPr/>
          <p:nvPr/>
        </p:nvSpPr>
        <p:spPr>
          <a:xfrm>
            <a:off x="7778188" y="2314937"/>
            <a:ext cx="1111169" cy="34885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6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Departments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08573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When creating a new department, ticket admin can create sub departments. To create a sub-department, search for the parent name in the “Parent ID” search box. A quick search will appear with any relevant department matches.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2800"/>
            <a:ext cx="9144000" cy="266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10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Departments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edit or delete an existing department, click the “wheel” icon for the department. From here, ticket admin can create a sub department, edit the department name, parent department or delete the department.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are added/edited to departments through the User section (on the Setup page) or through a user’s account profile.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department contains users, the department cannot be deleted. In order to delete the department, ticket admin must shift the user(s) to a new department, then the option to delete will be available.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320883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6F1699F0-4EE2-A447-AFE8-23F64C2451E0}"/>
              </a:ext>
            </a:extLst>
          </p:cNvPr>
          <p:cNvSpPr/>
          <p:nvPr/>
        </p:nvSpPr>
        <p:spPr>
          <a:xfrm>
            <a:off x="7278481" y="4399559"/>
            <a:ext cx="1620456" cy="7475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4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298</Words>
  <Application>Microsoft Macintosh PowerPoint</Application>
  <PresentationFormat>On-screen Show (4:3)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Departments</vt:lpstr>
      <vt:lpstr>Departments</vt:lpstr>
      <vt:lpstr>Departments</vt:lpstr>
      <vt:lpstr>Departments</vt:lpstr>
      <vt:lpstr>Departments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56</cp:revision>
  <cp:lastPrinted>2013-07-11T18:36:11Z</cp:lastPrinted>
  <dcterms:created xsi:type="dcterms:W3CDTF">2013-07-11T18:15:39Z</dcterms:created>
  <dcterms:modified xsi:type="dcterms:W3CDTF">2020-05-26T17:39:53Z</dcterms:modified>
</cp:coreProperties>
</file>