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7"/>
  </p:notesMasterIdLst>
  <p:sldIdLst>
    <p:sldId id="262" r:id="rId2"/>
    <p:sldId id="256" r:id="rId3"/>
    <p:sldId id="257" r:id="rId4"/>
    <p:sldId id="258" r:id="rId5"/>
    <p:sldId id="261" r:id="rId6"/>
  </p:sldIdLst>
  <p:sldSz cx="9144000" cy="6858000" type="screen4x3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11"/>
    <p:restoredTop sz="94694"/>
  </p:normalViewPr>
  <p:slideViewPr>
    <p:cSldViewPr snapToGrid="0" snapToObjects="1">
      <p:cViewPr varScale="1">
        <p:scale>
          <a:sx n="121" d="100"/>
          <a:sy n="121" d="100"/>
        </p:scale>
        <p:origin x="1904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 snapToObjects="1">
      <p:cViewPr varScale="1">
        <p:scale>
          <a:sx n="98" d="100"/>
          <a:sy n="98" d="100"/>
        </p:scale>
        <p:origin x="-104" y="-384"/>
      </p:cViewPr>
      <p:guideLst>
        <p:guide orient="horz" pos="2160"/>
        <p:guide pos="288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C50C3CA-3487-154C-8194-870561357E19}" type="datetimeFigureOut">
              <a:rPr lang="en-US" smtClean="0"/>
              <a:t>5/26/20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4350"/>
            <a:ext cx="3429000" cy="25717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7550"/>
            <a:ext cx="7315200" cy="30861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4C169E4-0CD4-664E-B066-9D7F8817BA3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03588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13729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857500" y="514350"/>
            <a:ext cx="3429000" cy="25717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4C169E4-0CD4-664E-B066-9D7F8817BA39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100514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6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13499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42281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99407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6888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738137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1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6697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5/26/20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5084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5/26/20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52432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5/26/20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72110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2187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FC6F0-8AAF-B645-B4D4-5572F5ECD3BA}" type="datetimeFigureOut">
              <a:rPr lang="en-US" smtClean="0"/>
              <a:t>5/26/20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84112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48FC6F0-8AAF-B645-B4D4-5572F5ECD3BA}" type="datetimeFigureOut">
              <a:rPr lang="en-US" smtClean="0"/>
              <a:t>5/26/20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0D76F1F-F32F-F74B-8A18-41FB91E2F4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44795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Departments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18836" y="618092"/>
            <a:ext cx="7906327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The Setup section is where setup admin can control account behaviors. From updating attendee types and data fields, to delivery options for tickets, to branding the site; all is done in the Setup section.</a:t>
            </a:r>
          </a:p>
          <a:p>
            <a:endParaRPr lang="en-US" sz="1600" dirty="0">
              <a:solidFill>
                <a:srgbClr val="00009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access the Setup section, click on your name (top of the page), then click “Setup”.</a:t>
            </a:r>
          </a:p>
        </p:txBody>
      </p:sp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BCB7C654-884F-B14B-BF57-85E9FE04F2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1700" y="2355850"/>
            <a:ext cx="2260600" cy="2146300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AD056ABD-7B99-2F4B-9323-F345CF2D2A2B}"/>
              </a:ext>
            </a:extLst>
          </p:cNvPr>
          <p:cNvSpPr/>
          <p:nvPr/>
        </p:nvSpPr>
        <p:spPr>
          <a:xfrm>
            <a:off x="4809506" y="2363190"/>
            <a:ext cx="819398" cy="4631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2B858086-8297-FE48-97EC-49222AA5403C}"/>
              </a:ext>
            </a:extLst>
          </p:cNvPr>
          <p:cNvSpPr/>
          <p:nvPr/>
        </p:nvSpPr>
        <p:spPr>
          <a:xfrm>
            <a:off x="3643743" y="4050888"/>
            <a:ext cx="987632" cy="463137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72038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Departments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26380" y="958361"/>
            <a:ext cx="378014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review, create or manage departments, in the Setup section, click the “Departments” button. </a:t>
            </a:r>
          </a:p>
          <a:p>
            <a:endParaRPr lang="en-US" sz="1600" dirty="0">
              <a:solidFill>
                <a:srgbClr val="00009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a company uses a directory feed, it may not be possible to add/edit department details. If your company uses a directory feed, please contact your ticket Admin for any department changes. </a:t>
            </a:r>
          </a:p>
        </p:txBody>
      </p:sp>
      <p:pic>
        <p:nvPicPr>
          <p:cNvPr id="6" name="Picture 5" descr="A screenshot of a cell phone&#10;&#10;Description automatically generated">
            <a:extLst>
              <a:ext uri="{FF2B5EF4-FFF2-40B4-BE49-F238E27FC236}">
                <a16:creationId xmlns:a16="http://schemas.microsoft.com/office/drawing/2014/main" id="{9A75A97D-E44B-1D46-991B-407852BDA0B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767943"/>
            <a:ext cx="4013860" cy="6067661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0FA29AEA-1034-8641-B250-68D3988DB629}"/>
              </a:ext>
            </a:extLst>
          </p:cNvPr>
          <p:cNvSpPr/>
          <p:nvPr/>
        </p:nvSpPr>
        <p:spPr>
          <a:xfrm>
            <a:off x="1496291" y="2231138"/>
            <a:ext cx="1163783" cy="761445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9164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Departments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55612"/>
            <a:ext cx="7979400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0090"/>
                </a:solidFill>
              </a:rPr>
              <a:t>Ticket admin can create or edit department information. To create a new department, click “+ New Department”.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841500"/>
            <a:ext cx="9144000" cy="3165753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3913237D-605B-2146-9B2E-20B5EC37C178}"/>
              </a:ext>
            </a:extLst>
          </p:cNvPr>
          <p:cNvSpPr/>
          <p:nvPr/>
        </p:nvSpPr>
        <p:spPr>
          <a:xfrm>
            <a:off x="7778188" y="2314937"/>
            <a:ext cx="1111169" cy="34885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92633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Departments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08573"/>
            <a:ext cx="7979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rgbClr val="000090"/>
                </a:solidFill>
              </a:rPr>
              <a:t>When creating a new department, ticket admin can create sub departments. To create a sub-department, search for the parent name in the “Parent ID” search box. A quick search will appear with any relevant department matches. 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82800"/>
            <a:ext cx="9144000" cy="26681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41062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101143"/>
            <a:ext cx="8229600" cy="516949"/>
          </a:xfrm>
        </p:spPr>
        <p:txBody>
          <a:bodyPr>
            <a:noAutofit/>
          </a:bodyPr>
          <a:lstStyle/>
          <a:p>
            <a:r>
              <a:rPr lang="en-US" sz="2800" b="1" dirty="0">
                <a:solidFill>
                  <a:srgbClr val="000090"/>
                </a:solidFill>
              </a:rPr>
              <a:t>Departments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561931" y="855612"/>
            <a:ext cx="7979400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To edit or delete an existing department, click the “wheel” icon for the department. From here, ticket admin can create a sub department, edit the department name, parent department or delete the department. </a:t>
            </a:r>
          </a:p>
          <a:p>
            <a:endParaRPr lang="en-US" sz="1600" dirty="0">
              <a:solidFill>
                <a:srgbClr val="00009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Users are added/edited to departments through the User section (on the Setup page) or through a user’s account profile.</a:t>
            </a:r>
          </a:p>
          <a:p>
            <a:endParaRPr lang="en-US" sz="1600" dirty="0">
              <a:solidFill>
                <a:srgbClr val="000090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solidFill>
                  <a:srgbClr val="000090"/>
                </a:solidFill>
              </a:rPr>
              <a:t>If a department contains users, the department cannot be deleted. In order to delete the department, ticket admin must shift the user(s) to a new department, then the option to delete will be available.</a:t>
            </a:r>
          </a:p>
          <a:p>
            <a:endParaRPr lang="en-US" sz="1600" dirty="0">
              <a:solidFill>
                <a:srgbClr val="00009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29000"/>
            <a:ext cx="9144000" cy="3208838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id="{6F1699F0-4EE2-A447-AFE8-23F64C2451E0}"/>
              </a:ext>
            </a:extLst>
          </p:cNvPr>
          <p:cNvSpPr/>
          <p:nvPr/>
        </p:nvSpPr>
        <p:spPr>
          <a:xfrm>
            <a:off x="7278481" y="4399559"/>
            <a:ext cx="1620456" cy="747549"/>
          </a:xfrm>
          <a:prstGeom prst="ellipse">
            <a:avLst/>
          </a:prstGeom>
          <a:noFill/>
          <a:ln>
            <a:solidFill>
              <a:srgbClr val="FF0000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454869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339</TotalTime>
  <Words>298</Words>
  <Application>Microsoft Macintosh PowerPoint</Application>
  <PresentationFormat>On-screen Show (4:3)</PresentationFormat>
  <Paragraphs>23</Paragraphs>
  <Slides>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8" baseType="lpstr">
      <vt:lpstr>Arial</vt:lpstr>
      <vt:lpstr>Calibri</vt:lpstr>
      <vt:lpstr>Office Theme</vt:lpstr>
      <vt:lpstr>Departments</vt:lpstr>
      <vt:lpstr>Departments</vt:lpstr>
      <vt:lpstr>Departments</vt:lpstr>
      <vt:lpstr>Departments</vt:lpstr>
      <vt:lpstr>Departments</vt:lpstr>
    </vt:vector>
  </TitlesOfParts>
  <Company>Concierge Live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Adding Inventory – Figure 1 &amp; 2 </dc:title>
  <dc:creator>Hannah Wilcher</dc:creator>
  <cp:lastModifiedBy>Alec Coughlin</cp:lastModifiedBy>
  <cp:revision>56</cp:revision>
  <cp:lastPrinted>2013-07-11T18:36:11Z</cp:lastPrinted>
  <dcterms:created xsi:type="dcterms:W3CDTF">2013-07-11T18:15:39Z</dcterms:created>
  <dcterms:modified xsi:type="dcterms:W3CDTF">2020-05-26T17:39:53Z</dcterms:modified>
</cp:coreProperties>
</file>