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60" r:id="rId5"/>
    <p:sldId id="259" r:id="rId6"/>
  </p:sldIdLst>
  <p:sldSz cx="9144000" cy="6858000" type="screen4x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notes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31"/>
    <p:restoredTop sz="97966" autoAdjust="0"/>
  </p:normalViewPr>
  <p:slideViewPr>
    <p:cSldViewPr snapToGrid="0" snapToObjects="1">
      <p:cViewPr varScale="1">
        <p:scale>
          <a:sx n="128" d="100"/>
          <a:sy n="128" d="100"/>
        </p:scale>
        <p:origin x="1552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98" d="100"/>
          <a:sy n="98" d="100"/>
        </p:scale>
        <p:origin x="-104" y="-384"/>
      </p:cViewPr>
      <p:guideLst>
        <p:guide orient="horz" pos="2160"/>
        <p:guide pos="288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EBDC36-FB5B-464D-B428-F0DB63156442}" type="datetimeFigureOut">
              <a:rPr lang="en-US" smtClean="0"/>
              <a:t>4/3/20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89F307-9D2B-F042-9A4B-59B9E8B48C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3370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50C3CA-3487-154C-8194-870561357E19}" type="datetimeFigureOut">
              <a:rPr lang="en-US" smtClean="0"/>
              <a:t>4/3/20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C169E4-0CD4-664E-B066-9D7F8817B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35884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857500" y="514350"/>
            <a:ext cx="3429000" cy="25717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0051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857500" y="514350"/>
            <a:ext cx="3429000" cy="25717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0051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857500" y="514350"/>
            <a:ext cx="3429000" cy="25717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0051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857500" y="514350"/>
            <a:ext cx="3429000" cy="25717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0051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857500" y="514350"/>
            <a:ext cx="3429000" cy="25717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0051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524B5-3981-3242-BB72-CADC3941F1C7}" type="datetime1">
              <a:rPr lang="en-US" smtClean="0"/>
              <a:t>4/3/20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349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4991C-FEA1-4B47-9082-B0D1AD8DC6D2}" type="datetime1">
              <a:rPr lang="en-US" smtClean="0"/>
              <a:t>4/3/20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281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09515-14CC-AA49-BF7C-BDD1FBB1684A}" type="datetime1">
              <a:rPr lang="en-US" smtClean="0"/>
              <a:t>4/3/20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940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97AA1-3B7F-F44B-9C61-22FBB8F9E919}" type="datetime1">
              <a:rPr lang="en-US" smtClean="0"/>
              <a:t>4/3/20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8888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E6AA-F085-6D47-82EC-9DB08C7665FF}" type="datetime1">
              <a:rPr lang="en-US" smtClean="0"/>
              <a:t>4/3/20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813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62DEB-ED84-5A41-A2FF-1E47172319E1}" type="datetime1">
              <a:rPr lang="en-US" smtClean="0"/>
              <a:t>4/3/20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69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687C6-809B-5D4D-AF46-73D34561A834}" type="datetime1">
              <a:rPr lang="en-US" smtClean="0"/>
              <a:t>4/3/20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084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5CACA-2ABD-AF4A-81E3-02B5DA5A8A70}" type="datetime1">
              <a:rPr lang="en-US" smtClean="0"/>
              <a:t>4/3/20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243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10C54-4D11-DC41-B0B2-21FAC36C4007}" type="datetime1">
              <a:rPr lang="en-US" smtClean="0"/>
              <a:t>4/3/20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211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9C466-CCDD-C64B-AC1C-E1D2769155B3}" type="datetime1">
              <a:rPr lang="en-US" smtClean="0"/>
              <a:t>4/3/20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218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74BE1-B8C5-944A-9356-5A1FCFB9FAF3}" type="datetime1">
              <a:rPr lang="en-US" smtClean="0"/>
              <a:t>4/3/20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411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E39252-8164-DC45-9F9A-6131654D631F}" type="datetime1">
              <a:rPr lang="en-US" smtClean="0"/>
              <a:t>4/3/20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479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1143"/>
            <a:ext cx="8229600" cy="51694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Event Announcement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1931" y="855612"/>
            <a:ext cx="7979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Ticket admin can create announcements on </a:t>
            </a:r>
            <a:r>
              <a:rPr lang="en-US" sz="1600">
                <a:solidFill>
                  <a:srgbClr val="000090"/>
                </a:solidFill>
              </a:rPr>
              <a:t>the Manage Page.</a:t>
            </a:r>
            <a:endParaRPr lang="en-US" sz="1600" dirty="0">
              <a:solidFill>
                <a:srgbClr val="000090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To create an announcement, click on the megaphone icon next to the event title.</a:t>
            </a:r>
          </a:p>
          <a:p>
            <a:pPr marL="285750" indent="-285750">
              <a:buFont typeface="Arial"/>
              <a:buChar char="•"/>
            </a:pPr>
            <a:endParaRPr lang="en-US" sz="1600" dirty="0">
              <a:solidFill>
                <a:srgbClr val="00009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1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369" y="1790241"/>
            <a:ext cx="9144000" cy="4100286"/>
          </a:xfrm>
          <a:prstGeom prst="rect">
            <a:avLst/>
          </a:prstGeom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AE3419FC-7CBC-F443-8BB8-99894D3E36F7}"/>
              </a:ext>
            </a:extLst>
          </p:cNvPr>
          <p:cNvSpPr/>
          <p:nvPr/>
        </p:nvSpPr>
        <p:spPr>
          <a:xfrm>
            <a:off x="4778829" y="4844143"/>
            <a:ext cx="283028" cy="17417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16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1143"/>
            <a:ext cx="8229600" cy="51694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Event Announcement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1931" y="855612"/>
            <a:ext cx="7979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Ticket admin can style the announcement and include a link or an attachment.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Once a ticket admin has finished, click “Create announcement”. </a:t>
            </a:r>
          </a:p>
          <a:p>
            <a:pPr marL="285750" indent="-285750">
              <a:buFont typeface="Arial"/>
              <a:buChar char="•"/>
            </a:pPr>
            <a:endParaRPr lang="en-US" sz="1600" dirty="0">
              <a:solidFill>
                <a:srgbClr val="00009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2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52884"/>
            <a:ext cx="9144000" cy="5268592"/>
          </a:xfrm>
          <a:prstGeom prst="rect">
            <a:avLst/>
          </a:prstGeom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C8B131BD-9696-3B43-9177-EB472D5DB94C}"/>
              </a:ext>
            </a:extLst>
          </p:cNvPr>
          <p:cNvSpPr/>
          <p:nvPr/>
        </p:nvSpPr>
        <p:spPr>
          <a:xfrm>
            <a:off x="359229" y="5791200"/>
            <a:ext cx="2329542" cy="56515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5998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1143"/>
            <a:ext cx="8229600" cy="51694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Event Announcement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1931" y="855612"/>
            <a:ext cx="7979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Once saved, a megaphone icon highlights (in orange) and the announcement is viewable to ticket admin on the manage page.</a:t>
            </a:r>
          </a:p>
          <a:p>
            <a:pPr marL="285750" indent="-285750">
              <a:buFont typeface="Arial"/>
              <a:buChar char="•"/>
            </a:pPr>
            <a:endParaRPr lang="en-US" sz="1600" dirty="0">
              <a:solidFill>
                <a:srgbClr val="00009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61930" y="3053313"/>
            <a:ext cx="79794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Ticket admin have the option to edit or delete the announcement from the megaphone by clicking on the wheel icon in the announcement.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3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369" y="1803172"/>
            <a:ext cx="9144000" cy="82073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067490"/>
            <a:ext cx="9144000" cy="2102734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ABA3443C-60E8-3E44-88D4-9622F9FFDADC}"/>
              </a:ext>
            </a:extLst>
          </p:cNvPr>
          <p:cNvSpPr/>
          <p:nvPr/>
        </p:nvSpPr>
        <p:spPr>
          <a:xfrm>
            <a:off x="3679371" y="1970314"/>
            <a:ext cx="370115" cy="304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8DFE151B-EB52-4E4A-916B-5F828A1A74C6}"/>
              </a:ext>
            </a:extLst>
          </p:cNvPr>
          <p:cNvSpPr/>
          <p:nvPr/>
        </p:nvSpPr>
        <p:spPr>
          <a:xfrm>
            <a:off x="3755571" y="5508171"/>
            <a:ext cx="370115" cy="304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FC1C512-F4E5-0846-A17A-9F93E70D8762}"/>
              </a:ext>
            </a:extLst>
          </p:cNvPr>
          <p:cNvSpPr/>
          <p:nvPr/>
        </p:nvSpPr>
        <p:spPr>
          <a:xfrm>
            <a:off x="2394857" y="5086199"/>
            <a:ext cx="337457" cy="31311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5722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1143"/>
            <a:ext cx="8229600" cy="51694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Event Announcement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07400" y="752981"/>
            <a:ext cx="7979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Once an announcement is saved, users can view the announcement by moving their mouse over the highlighted megaphone icon (in orange next to the event name) on the Shop page.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4</a:t>
            </a:fld>
            <a:endParaRPr lang="en-US"/>
          </a:p>
        </p:txBody>
      </p:sp>
      <p:pic>
        <p:nvPicPr>
          <p:cNvPr id="8" name="Picture 7" descr="A screenshot of a cell phone&#13;&#10;&#13;&#10;Description automatically generated">
            <a:extLst>
              <a:ext uri="{FF2B5EF4-FFF2-40B4-BE49-F238E27FC236}">
                <a16:creationId xmlns:a16="http://schemas.microsoft.com/office/drawing/2014/main" id="{01E4D899-89E4-B14B-BBC2-AFC0AA1744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876630"/>
            <a:ext cx="8458200" cy="3104739"/>
          </a:xfrm>
          <a:prstGeom prst="rect">
            <a:avLst/>
          </a:prstGeom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id="{EE4BCA99-2487-894F-984E-3975E20D25FE}"/>
              </a:ext>
            </a:extLst>
          </p:cNvPr>
          <p:cNvSpPr/>
          <p:nvPr/>
        </p:nvSpPr>
        <p:spPr>
          <a:xfrm>
            <a:off x="2253343" y="2707627"/>
            <a:ext cx="337457" cy="29683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9732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1143"/>
            <a:ext cx="8229600" cy="51694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Event Announcement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1931" y="855612"/>
            <a:ext cx="7979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When a user clicks into an event, they will see the announcement at the top of the page on the tickets view page.</a:t>
            </a:r>
          </a:p>
          <a:p>
            <a:pPr marL="285750" indent="-285750">
              <a:buFont typeface="Arial"/>
              <a:buChar char="•"/>
            </a:pPr>
            <a:endParaRPr lang="en-US" sz="1600" dirty="0">
              <a:solidFill>
                <a:srgbClr val="00009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5</a:t>
            </a:fld>
            <a:endParaRPr lang="en-US"/>
          </a:p>
        </p:txBody>
      </p:sp>
      <p:pic>
        <p:nvPicPr>
          <p:cNvPr id="6" name="Picture 5" descr="A screenshot of a social media post&#13;&#10;&#13;&#10;Description automatically generated">
            <a:extLst>
              <a:ext uri="{FF2B5EF4-FFF2-40B4-BE49-F238E27FC236}">
                <a16:creationId xmlns:a16="http://schemas.microsoft.com/office/drawing/2014/main" id="{4736CC54-990A-714D-9CFF-2576D0BC33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7400" y="1806442"/>
            <a:ext cx="7979400" cy="4430075"/>
          </a:xfrm>
          <a:prstGeom prst="rect">
            <a:avLst/>
          </a:prstGeom>
        </p:spPr>
      </p:pic>
      <p:sp>
        <p:nvSpPr>
          <p:cNvPr id="7" name="Oval 6">
            <a:extLst>
              <a:ext uri="{FF2B5EF4-FFF2-40B4-BE49-F238E27FC236}">
                <a16:creationId xmlns:a16="http://schemas.microsoft.com/office/drawing/2014/main" id="{72C4E2F9-A45E-544B-A39C-8275F7284215}"/>
              </a:ext>
            </a:extLst>
          </p:cNvPr>
          <p:cNvSpPr/>
          <p:nvPr/>
        </p:nvSpPr>
        <p:spPr>
          <a:xfrm>
            <a:off x="707400" y="2721430"/>
            <a:ext cx="6422572" cy="108857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4053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1808</TotalTime>
  <Words>179</Words>
  <Application>Microsoft Macintosh PowerPoint</Application>
  <PresentationFormat>On-screen Show (4:3)</PresentationFormat>
  <Paragraphs>23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Event Announcement</vt:lpstr>
      <vt:lpstr>Event Announcement</vt:lpstr>
      <vt:lpstr>Event Announcement</vt:lpstr>
      <vt:lpstr>Event Announcement</vt:lpstr>
      <vt:lpstr>Event Announcement</vt:lpstr>
    </vt:vector>
  </TitlesOfParts>
  <Company>Concierge Live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Adding Inventory – Figure 1 &amp; 2 </dc:title>
  <dc:creator>Hannah Wilcher</dc:creator>
  <cp:lastModifiedBy>Alec Coughlin</cp:lastModifiedBy>
  <cp:revision>75</cp:revision>
  <cp:lastPrinted>2013-07-11T18:36:11Z</cp:lastPrinted>
  <dcterms:created xsi:type="dcterms:W3CDTF">2013-07-11T18:15:39Z</dcterms:created>
  <dcterms:modified xsi:type="dcterms:W3CDTF">2020-04-03T17:01:53Z</dcterms:modified>
</cp:coreProperties>
</file>