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8" r:id="rId2"/>
    <p:sldId id="267" r:id="rId3"/>
    <p:sldId id="264" r:id="rId4"/>
    <p:sldId id="269" r:id="rId5"/>
    <p:sldId id="273" r:id="rId6"/>
    <p:sldId id="272" r:id="rId7"/>
    <p:sldId id="274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000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830"/>
  </p:normalViewPr>
  <p:slideViewPr>
    <p:cSldViewPr snapToGrid="0" snapToObjects="1">
      <p:cViewPr varScale="1">
        <p:scale>
          <a:sx n="121" d="100"/>
          <a:sy n="121" d="100"/>
        </p:scale>
        <p:origin x="8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E9343-EF4F-C94F-9393-94C9CDC14E3E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3AED3-AC17-C548-9734-FE84E578B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284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40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943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795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6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087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CEBA-DABE-5142-A0B8-F0B070516415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BFEC-EFD2-364C-AAA6-667D5B7CCA90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1CEB4-2E6F-EA4B-AB80-A1E0588628A5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D5EDA-52F2-BA4B-A589-D5B143726618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10EE-7F9A-914B-B0FE-F785F963ECFC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47BD3-6C07-9C4B-9915-94D7DADADC49}" type="datetime1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17777-93CC-0342-957A-4C2F82709097}" type="datetime1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E9538-5E94-8B49-B45D-43063D6DC0F6}" type="datetime1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3EB9-455D-8440-9583-C7655D34A5C8}" type="datetime1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BCE9D-0B13-8B48-B35B-5B00FE5747F6}" type="datetime1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F691-67DD-0648-A2D9-A94F04223B8D}" type="datetime1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BE597-A2A2-FD4E-88B1-7BBE605EFA67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add non-ticketed inventory which follows the same process as creating ticketed inventory.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the events have been selected, in “Specify Ticket Details” step, select “non-ticketed”.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Enter the: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Name of the item (i.e. hat, shirt, etc.)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Quantity (1-10)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Value (if there is no value, enter 0 [zero])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Public notes (if applicable)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2948727F-226C-0148-9A7E-61452577C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414" y="2783808"/>
            <a:ext cx="7290633" cy="402352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ED5237C6-A7BC-4A4E-B472-2B3CDB5E31C1}"/>
              </a:ext>
            </a:extLst>
          </p:cNvPr>
          <p:cNvSpPr/>
          <p:nvPr/>
        </p:nvSpPr>
        <p:spPr>
          <a:xfrm>
            <a:off x="4008329" y="4096011"/>
            <a:ext cx="1052186" cy="1753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38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7569" y="1795026"/>
            <a:ext cx="207498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non-ticketed inventory has been created, ticket admin can configure the items.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configure process for non-ticketed items is the same as configuring tickets (i.e. billing).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555" y="1338206"/>
            <a:ext cx="6824796" cy="469929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2222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5"/>
            <a:ext cx="8229600" cy="56840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  <a:endParaRPr lang="en-US" sz="1800" b="1" dirty="0">
              <a:solidFill>
                <a:srgbClr val="00009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Based on a user’s access, they can view and request non-ticketed items.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Like tickets, the request process is based on how the ticket admin configures the non-ticketed items.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3879"/>
          <a:stretch/>
        </p:blipFill>
        <p:spPr>
          <a:xfrm>
            <a:off x="1686396" y="1371331"/>
            <a:ext cx="5980670" cy="5350146"/>
          </a:xfrm>
          <a:prstGeom prst="rect">
            <a:avLst/>
          </a:prstGeom>
          <a:ln>
            <a:noFill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B4D0F67B-1A94-1D45-B577-8629106CA79C}"/>
              </a:ext>
            </a:extLst>
          </p:cNvPr>
          <p:cNvSpPr/>
          <p:nvPr/>
        </p:nvSpPr>
        <p:spPr>
          <a:xfrm>
            <a:off x="1686396" y="5536504"/>
            <a:ext cx="3474327" cy="10146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5"/>
            <a:ext cx="8229600" cy="56840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  <a:endParaRPr lang="en-US" sz="1800" b="1" dirty="0">
              <a:solidFill>
                <a:srgbClr val="00009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1931" y="669610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created and configured, ticket admin with management permissions will see all non-ticketed items on their manage-tickets page.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make requests on behalf of users for non-ticketed items.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04" y="1500607"/>
            <a:ext cx="8785653" cy="5256466"/>
          </a:xfrm>
          <a:prstGeom prst="rect">
            <a:avLst/>
          </a:prstGeom>
          <a:ln>
            <a:noFill/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7389D4E-D9B0-1745-B152-1673D9C0FF21}"/>
              </a:ext>
            </a:extLst>
          </p:cNvPr>
          <p:cNvSpPr/>
          <p:nvPr/>
        </p:nvSpPr>
        <p:spPr>
          <a:xfrm>
            <a:off x="288099" y="2242159"/>
            <a:ext cx="1866378" cy="2755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82B2013-D639-694E-A4BE-322055290E97}"/>
              </a:ext>
            </a:extLst>
          </p:cNvPr>
          <p:cNvSpPr/>
          <p:nvPr/>
        </p:nvSpPr>
        <p:spPr>
          <a:xfrm>
            <a:off x="158804" y="2588864"/>
            <a:ext cx="1164920" cy="2755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985A778-40FA-894A-8418-6A9C5D224762}"/>
              </a:ext>
            </a:extLst>
          </p:cNvPr>
          <p:cNvSpPr/>
          <p:nvPr/>
        </p:nvSpPr>
        <p:spPr>
          <a:xfrm>
            <a:off x="158804" y="5335894"/>
            <a:ext cx="1164920" cy="27557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68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5"/>
            <a:ext cx="8229600" cy="56840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  <a:endParaRPr lang="en-US" sz="1800" b="1" dirty="0">
              <a:solidFill>
                <a:srgbClr val="00009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1931" y="646164"/>
            <a:ext cx="797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processing non-ticketed requests, if there are multiple non-ticketed items for an event, </a:t>
            </a:r>
            <a:r>
              <a:rPr lang="en-US" sz="1600" b="1" u="sng" dirty="0">
                <a:solidFill>
                  <a:srgbClr val="000090"/>
                </a:solidFill>
              </a:rPr>
              <a:t>process non-ticketed requests manually</a:t>
            </a:r>
            <a:r>
              <a:rPr lang="en-US" sz="1600" dirty="0">
                <a:solidFill>
                  <a:srgbClr val="000090"/>
                </a:solidFill>
              </a:rPr>
              <a:t> vs. auto-process.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a ticket admin auto-processes a non-ticketed item request, </a:t>
            </a:r>
            <a:r>
              <a:rPr lang="en-US" sz="1600" b="1" u="sng" dirty="0">
                <a:solidFill>
                  <a:srgbClr val="000090"/>
                </a:solidFill>
              </a:rPr>
              <a:t>Concierge Live will approve the first available item which may not be the correct non-ticketed items (i.e. shirt vs. hat).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65" y="1935206"/>
            <a:ext cx="8124869" cy="94691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5"/>
          <a:stretch/>
        </p:blipFill>
        <p:spPr>
          <a:xfrm>
            <a:off x="386492" y="2856540"/>
            <a:ext cx="8330278" cy="3610521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8626E39-918A-534B-BDB2-DAE5AFF17740}"/>
              </a:ext>
            </a:extLst>
          </p:cNvPr>
          <p:cNvSpPr/>
          <p:nvPr/>
        </p:nvSpPr>
        <p:spPr>
          <a:xfrm>
            <a:off x="2918564" y="1905267"/>
            <a:ext cx="1866378" cy="8496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DC9313B-23EA-8C45-B784-5AA625FB2543}"/>
              </a:ext>
            </a:extLst>
          </p:cNvPr>
          <p:cNvSpPr/>
          <p:nvPr/>
        </p:nvSpPr>
        <p:spPr>
          <a:xfrm>
            <a:off x="597556" y="3892754"/>
            <a:ext cx="684978" cy="3586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895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5"/>
            <a:ext cx="8229600" cy="56840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  <a:endParaRPr lang="en-US" sz="1800" b="1" dirty="0">
              <a:solidFill>
                <a:srgbClr val="00009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4969" y="2474963"/>
            <a:ext cx="34473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a report is generated, to limit returns to only non-ticketed items, apply the “non-ticketed” filter under “By ticket” in the “Style” section of advanced filters.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330" y="671005"/>
            <a:ext cx="5029201" cy="568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43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5"/>
            <a:ext cx="8229600" cy="568405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  <a:endParaRPr lang="en-US" sz="1800" b="1" dirty="0">
              <a:solidFill>
                <a:srgbClr val="00009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845" y="713288"/>
            <a:ext cx="85109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Non-ticketed inventory does not appear as a quantity on the tickets page. In this example, there are 13 tickets and 10 non-ticketed items. Notice that only 13 tickets appear, though there may be non-ticketed inventory available for the event.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request is made for non-ticketed inventory, the request will appear in the request tab section and if enabled the admin will receive an email notification regarding the request.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6522" y="2876777"/>
            <a:ext cx="85109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ticket admin want to see quantities for non-ticketed inventory, they will need to select “Paper” as the kind of inventory. 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primary drawback to using paper as the kind of inventory is users will see “section” and “seats” for the name and quantity for the non-ticketed inventory. When you select ”Non-ticketed” for the kind, admin enter the name of the item and the quantity.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17104"/>
            <a:ext cx="9144000" cy="859872"/>
          </a:xfrm>
          <a:prstGeom prst="rect">
            <a:avLst/>
          </a:prstGeom>
        </p:spPr>
      </p:pic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674E9287-F703-5043-A3CD-80FEFD2E43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6846" y="4284505"/>
            <a:ext cx="5568951" cy="2487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917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61931" y="101204"/>
            <a:ext cx="8229600" cy="516731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Non-Ticketed Items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0" y="564656"/>
            <a:ext cx="812486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000090"/>
                </a:solidFill>
              </a:rPr>
              <a:t>Non-ticketed Item Tips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Depending on your needs, it may make sense to create an ”any day” event for your non-ticket inventory. Based on access, “any day” events appear at the top of the shop page.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Like ticket requests, if non-ticketed items are in a different distribution center than the other tickets in a user’s cart, the user will have to place 2 separate requests. All tickets and non-ticketed items in a request must belong to the same distribution center to keep delivery during checkout consistent. For example, you cannot request electronic tickets and a non-ticketed item (i.e. a hat) on the same request.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494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4078</TotalTime>
  <Words>576</Words>
  <Application>Microsoft Macintosh PowerPoint</Application>
  <PresentationFormat>On-screen Show (4:3)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Non-Ticketed Items</vt:lpstr>
      <vt:lpstr>Non-Ticketed Items</vt:lpstr>
      <vt:lpstr>Non-Ticketed Items</vt:lpstr>
      <vt:lpstr>Non-Ticketed Items</vt:lpstr>
      <vt:lpstr>Non-Ticketed Items</vt:lpstr>
      <vt:lpstr>Non-Ticketed Items</vt:lpstr>
      <vt:lpstr>Non-Ticketed Items</vt:lpstr>
      <vt:lpstr>Non-Ticketed Items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175</cp:revision>
  <cp:lastPrinted>2013-07-11T18:36:11Z</cp:lastPrinted>
  <dcterms:created xsi:type="dcterms:W3CDTF">2013-07-11T18:15:39Z</dcterms:created>
  <dcterms:modified xsi:type="dcterms:W3CDTF">2020-05-27T14:35:19Z</dcterms:modified>
</cp:coreProperties>
</file>