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4" r:id="rId3"/>
    <p:sldId id="293" r:id="rId4"/>
    <p:sldId id="261" r:id="rId5"/>
    <p:sldId id="287" r:id="rId6"/>
    <p:sldId id="28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34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68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6DF56-5810-FD49-8B1B-3A7B70CF210E}" type="datetimeFigureOut">
              <a:rPr lang="en-US" smtClean="0"/>
              <a:t>4/8/20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3E0C2-F179-4F40-89D5-8607F8004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942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0F98F-2EA1-014E-9740-FC34E066546E}" type="datetimeFigureOut">
              <a:rPr lang="en-US" smtClean="0"/>
              <a:t>4/8/20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FCA10-B2D6-9241-8758-669BE196E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782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87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B100-9987-F744-BBC3-7AD3DF06B1A4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8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5DBE-1147-BA4D-B566-B0F614568D8F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600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6377E-65AC-904B-A9FB-51F23745A607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6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642AE-A032-CE4E-8602-1848BF03A588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7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7B87-4B8D-A24F-8B1F-16C41C1137EA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5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D4F25-56EE-0B48-99C3-4F04470D4B6D}" type="datetime1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72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1D24-8187-B94E-9789-EE11E913545D}" type="datetime1">
              <a:rPr lang="en-US" smtClean="0"/>
              <a:t>4/8/20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B4C2-B144-C44E-9445-80900B888E11}" type="datetime1">
              <a:rPr lang="en-US" smtClean="0"/>
              <a:t>4/8/20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2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EA67D-FC81-9048-8599-9B7BFFEAEE7F}" type="datetime1">
              <a:rPr lang="en-US" smtClean="0"/>
              <a:t>4/8/20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4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6BDC-CDA6-494B-970C-152DDBC62411}" type="datetime1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9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8C1CC-8509-DC41-A4E8-CC03BB83A235}" type="datetime1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4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05D41-16D2-DA4B-B26B-7D75BF6542FA}" type="datetime1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2039C-7D47-1846-8B6E-53126EB8D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Reports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37805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Concierge Live provides a variety of reports for ticket admin to view and evaluate their ticket assets.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drill into a report group, click on a report header (i.e. Top Reports).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1</a:t>
            </a:fld>
            <a:endParaRPr lang="en-US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39BD6153-B70B-3945-8CE3-EB34F3B96D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79763"/>
            <a:ext cx="9144000" cy="4201682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FDE7EA02-A888-7D4C-8905-F27E258459ED}"/>
              </a:ext>
            </a:extLst>
          </p:cNvPr>
          <p:cNvSpPr/>
          <p:nvPr/>
        </p:nvSpPr>
        <p:spPr>
          <a:xfrm>
            <a:off x="1990784" y="4183753"/>
            <a:ext cx="1168052" cy="40907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8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Reports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in a report group, to view a report, click on the report name (i.e. Top Attendees – External Attendees).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60890" y="44069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27FDB16-53BB-234F-B1BD-4C7D5A483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581507"/>
            <a:ext cx="9123631" cy="451485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92B56282-FA46-CC40-80C1-1779B6B525D9}"/>
              </a:ext>
            </a:extLst>
          </p:cNvPr>
          <p:cNvSpPr/>
          <p:nvPr/>
        </p:nvSpPr>
        <p:spPr>
          <a:xfrm>
            <a:off x="91621" y="2912051"/>
            <a:ext cx="1701553" cy="5169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12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Reports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view and filter data using the filters on the left-hand side.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also export report data to Excel or CSV.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60890" y="44069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A7900755-D847-A041-9A1D-3DDD6BD14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7" y="2238588"/>
            <a:ext cx="8930245" cy="3570111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E9400194-8E74-6546-AF0A-2071A5F36AA9}"/>
              </a:ext>
            </a:extLst>
          </p:cNvPr>
          <p:cNvSpPr/>
          <p:nvPr/>
        </p:nvSpPr>
        <p:spPr>
          <a:xfrm>
            <a:off x="8282338" y="2743779"/>
            <a:ext cx="565485" cy="38835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E6D5A27-2026-274A-A689-C8879A831D0B}"/>
              </a:ext>
            </a:extLst>
          </p:cNvPr>
          <p:cNvSpPr/>
          <p:nvPr/>
        </p:nvSpPr>
        <p:spPr>
          <a:xfrm>
            <a:off x="106877" y="3635290"/>
            <a:ext cx="1805050" cy="23670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16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Reports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851123"/>
            <a:ext cx="45633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filters on this page follow the same pattern as other filters throughout Concierge Live.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 the filters to narrow the scope of your reporting (i.e. date range, venue, performers, attendee types, etc.).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Screen Shot 2015-09-04 at 2.49.26 P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618" y="1117600"/>
            <a:ext cx="3216582" cy="445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092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Reports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973122"/>
            <a:ext cx="391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applied, filters appear in a blue box.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remove an applied filter, click the “x” located beside the filter name.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C95A5B-8BB4-5E4E-BA64-025FE54137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383" y="1564105"/>
            <a:ext cx="3555470" cy="2875882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C3EDB39-7394-2D40-AF70-6E22CB2175EF}"/>
              </a:ext>
            </a:extLst>
          </p:cNvPr>
          <p:cNvSpPr/>
          <p:nvPr/>
        </p:nvSpPr>
        <p:spPr>
          <a:xfrm>
            <a:off x="7825840" y="1888176"/>
            <a:ext cx="368135" cy="3800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06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Reports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18093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In the report itself, ticket admin can click on a column name to: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Sort (ascend or descend)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Group (vertically or horizontally)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039C-7D47-1846-8B6E-53126EB8D9A7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A48A11-E667-C74C-9F28-24F6E2810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208" y="1695311"/>
            <a:ext cx="2501900" cy="1803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F3E5875-5251-A749-AE88-9F9571410760}"/>
              </a:ext>
            </a:extLst>
          </p:cNvPr>
          <p:cNvSpPr txBox="1"/>
          <p:nvPr/>
        </p:nvSpPr>
        <p:spPr>
          <a:xfrm>
            <a:off x="3700167" y="4927104"/>
            <a:ext cx="32353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export the report, click the export button on the far right of the report. From here, ticket admin can export to Excel or CSV.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991B9D-0565-F949-A943-BDE13A72AD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1758" y="4710063"/>
            <a:ext cx="1828800" cy="151130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AD7C3558-DEA7-BF4D-8343-56E9D6419941}"/>
              </a:ext>
            </a:extLst>
          </p:cNvPr>
          <p:cNvSpPr/>
          <p:nvPr/>
        </p:nvSpPr>
        <p:spPr>
          <a:xfrm>
            <a:off x="1603169" y="1852551"/>
            <a:ext cx="1413163" cy="2953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EF12FF7-99A8-454C-9238-79F55967233B}"/>
              </a:ext>
            </a:extLst>
          </p:cNvPr>
          <p:cNvSpPr/>
          <p:nvPr/>
        </p:nvSpPr>
        <p:spPr>
          <a:xfrm>
            <a:off x="1816925" y="4927104"/>
            <a:ext cx="1092530" cy="4049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F4045E2-14A5-114F-B8FC-B3388B004CAA}"/>
              </a:ext>
            </a:extLst>
          </p:cNvPr>
          <p:cNvSpPr/>
          <p:nvPr/>
        </p:nvSpPr>
        <p:spPr>
          <a:xfrm>
            <a:off x="1662199" y="5465713"/>
            <a:ext cx="1449136" cy="538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48FD19-9CD5-8E45-B129-388899DB51FD}"/>
              </a:ext>
            </a:extLst>
          </p:cNvPr>
          <p:cNvSpPr/>
          <p:nvPr/>
        </p:nvSpPr>
        <p:spPr>
          <a:xfrm>
            <a:off x="1408006" y="2634282"/>
            <a:ext cx="1852551" cy="5908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34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2313</TotalTime>
  <Words>236</Words>
  <Application>Microsoft Macintosh PowerPoint</Application>
  <PresentationFormat>On-screen Show (4:3)</PresentationFormat>
  <Paragraphs>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Reports</vt:lpstr>
      <vt:lpstr>Reports</vt:lpstr>
      <vt:lpstr>Reports</vt:lpstr>
      <vt:lpstr>Reports</vt:lpstr>
      <vt:lpstr>Reports</vt:lpstr>
      <vt:lpstr>Reports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an Event Approval</dc:title>
  <dc:creator>Lauren Neal</dc:creator>
  <cp:lastModifiedBy>Alec Coughlin</cp:lastModifiedBy>
  <cp:revision>95</cp:revision>
  <cp:lastPrinted>2013-11-15T13:44:20Z</cp:lastPrinted>
  <dcterms:created xsi:type="dcterms:W3CDTF">2013-08-23T17:54:15Z</dcterms:created>
  <dcterms:modified xsi:type="dcterms:W3CDTF">2020-04-08T16:23:42Z</dcterms:modified>
</cp:coreProperties>
</file>