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257" r:id="rId3"/>
    <p:sldId id="262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558"/>
  </p:normalViewPr>
  <p:slideViewPr>
    <p:cSldViewPr snapToGrid="0" snapToObjects="1">
      <p:cViewPr varScale="1">
        <p:scale>
          <a:sx n="121" d="100"/>
          <a:sy n="121" d="100"/>
        </p:scale>
        <p:origin x="190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B50DA-EC5B-504C-BB7A-D968FE53B39A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49C47-5BD5-AB43-8087-E9B7E93F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91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F8488-8AE2-0645-A2F2-BC993BD0FE47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612ED-CDA6-094C-AB92-82E129330A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546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51C7D-4176-8F4A-87B5-2991CFCFE81D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88BFD-1036-6442-94E1-E09827A4A431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64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1B3BC-3E39-7F49-AD3E-77AFF8C6867D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3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D3E37-C04C-D240-A38C-7841B66AAAD7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4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B7C63-2E3B-4E46-8115-1106310AD30A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9401-B966-F74B-AB2D-C32AE6BD3B58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7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AFE5-F1B8-D24D-91F4-E038E4E84DDC}" type="datetime1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8D601-D4F0-DA4D-BB34-0FCD8962438A}" type="datetime1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C0EF0-CB56-EB48-9A63-EBE6F5EBA152}" type="datetime1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06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D836-831F-DA44-9CD7-80C1E4BB8C90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2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75235-EAF6-5744-BF51-4F7C82B476A2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4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CB1CC-8960-0B4A-A55E-807A3F61A6BB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85969-9138-A543-B51B-4F93E752E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3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	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66392"/>
            <a:ext cx="797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Configuration templates are a simple and efficient way for ticket admin to create, save and apply configuration settings to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Configuration templates can be created for venue, a ticket type, an event category, a department, or any configuration settings a ticket admin needs</a:t>
            </a:r>
            <a:r>
              <a:rPr lang="en-US" sz="1600" b="1" dirty="0">
                <a:solidFill>
                  <a:srgbClr val="000090"/>
                </a:solidFill>
              </a:rPr>
              <a:t> </a:t>
            </a:r>
            <a:r>
              <a:rPr lang="en-US" sz="1600" dirty="0">
                <a:solidFill>
                  <a:srgbClr val="000090"/>
                </a:solidFill>
              </a:rPr>
              <a:t>(i.e. Premium Concerts, NFL suite tickets, NBA tickets, etc.).</a:t>
            </a:r>
            <a:endParaRPr lang="en-US" sz="1600" b="1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have as many templates as they need and can revise, edit or add new templates as needs change.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Only Setup Admin can share their saved templates with other ticket admin.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Applying a configuration template isn’t finalizing the tickets. The ticket admin will return to the configuration overview to update or modify any configuration settings.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2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7060" y="1005953"/>
            <a:ext cx="85965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Creating a configuration template: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configuring tickets, ticket admin can create and save a configuration template.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create a template, apply preferred configure settings to all relevant categories (i.e. managers, requestors, distribution centers, etc.).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save a template after creating, click “save as template…” at the bottom of the page. 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>
                <a:solidFill>
                  <a:srgbClr val="000090"/>
                </a:solidFill>
              </a:rPr>
              <a:t>The following configuration settings that are </a:t>
            </a:r>
            <a:r>
              <a:rPr lang="en-US" sz="1600" b="1" dirty="0">
                <a:solidFill>
                  <a:srgbClr val="000090"/>
                </a:solidFill>
              </a:rPr>
              <a:t>NOT</a:t>
            </a:r>
            <a:r>
              <a:rPr lang="en-US" sz="1600" dirty="0">
                <a:solidFill>
                  <a:srgbClr val="000090"/>
                </a:solidFill>
              </a:rPr>
              <a:t> included when saving or applying a template: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Delivery - Possession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Billing Costs</a:t>
            </a:r>
            <a:endParaRPr lang="en-US" sz="1600" b="1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Value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 descr="Screen Shot 2015-09-04 at 12.42.23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0" y="4584700"/>
            <a:ext cx="8154140" cy="79993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A5FD8B6-D8CB-9D48-982D-5553124309A0}"/>
              </a:ext>
            </a:extLst>
          </p:cNvPr>
          <p:cNvSpPr/>
          <p:nvPr/>
        </p:nvSpPr>
        <p:spPr>
          <a:xfrm>
            <a:off x="3414533" y="4584701"/>
            <a:ext cx="1898248" cy="6933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50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	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5507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saving a template, ticket admin have two options: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Create a new configuration template.</a:t>
            </a:r>
          </a:p>
          <a:p>
            <a:pPr marL="1200150" lvl="2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Enter a template name and click “Create template”.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Or overwrite an existing configuration template.</a:t>
            </a:r>
          </a:p>
          <a:p>
            <a:pPr marL="1200150" lvl="2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“overwrite an existing one…”.</a:t>
            </a:r>
            <a:endParaRPr lang="en-US" sz="1600" b="1" u="sng" dirty="0">
              <a:solidFill>
                <a:srgbClr val="00009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Screen Shot 2015-09-04 at 12.43.01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25370"/>
            <a:ext cx="8470900" cy="268919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1D37571-D606-4D4A-9CF5-B6B5FDA9215B}"/>
              </a:ext>
            </a:extLst>
          </p:cNvPr>
          <p:cNvSpPr/>
          <p:nvPr/>
        </p:nvSpPr>
        <p:spPr>
          <a:xfrm>
            <a:off x="2569579" y="4442574"/>
            <a:ext cx="1608881" cy="3356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5DE4C5-5930-3B47-9106-B26DA493F9E7}"/>
              </a:ext>
            </a:extLst>
          </p:cNvPr>
          <p:cNvSpPr/>
          <p:nvPr/>
        </p:nvSpPr>
        <p:spPr>
          <a:xfrm>
            <a:off x="739333" y="4373126"/>
            <a:ext cx="1548114" cy="4745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30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	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5507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Select the template in order to overwrite it. </a:t>
            </a:r>
            <a:r>
              <a:rPr lang="en-US" sz="1600" b="1" u="sng" dirty="0">
                <a:solidFill>
                  <a:srgbClr val="000090"/>
                </a:solidFill>
              </a:rPr>
              <a:t>When a template is overwritten, changes will not be retroactively applied to previous events that had the original template applied.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Screen Shot 2015-09-04 at 12.47.48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6" y="2024554"/>
            <a:ext cx="8839200" cy="317151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3CBF882-9701-4C4C-9BED-570C90888387}"/>
              </a:ext>
            </a:extLst>
          </p:cNvPr>
          <p:cNvSpPr/>
          <p:nvPr/>
        </p:nvSpPr>
        <p:spPr>
          <a:xfrm>
            <a:off x="6632293" y="3275634"/>
            <a:ext cx="1950334" cy="659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53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98081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Applying a saved template: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also can configure tickets by applying a saved template. To apply a template, click “applying a template…” at the top of the page.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7400" y="3141106"/>
            <a:ext cx="797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template is applied to tickets, the name of the template will be viewable at the top of the configure window.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 descr="Screen Shot 2015-09-04 at 12.43.28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8123"/>
            <a:ext cx="8877300" cy="1124778"/>
          </a:xfrm>
          <a:prstGeom prst="rect">
            <a:avLst/>
          </a:prstGeom>
        </p:spPr>
      </p:pic>
      <p:pic>
        <p:nvPicPr>
          <p:cNvPr id="8" name="Picture 7" descr="Screen Shot 2015-09-04 at 12.46.09 P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4012381"/>
            <a:ext cx="8173031" cy="11057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C56E088-1FCB-7B44-883C-3A83EB9088FB}"/>
              </a:ext>
            </a:extLst>
          </p:cNvPr>
          <p:cNvSpPr/>
          <p:nvPr/>
        </p:nvSpPr>
        <p:spPr>
          <a:xfrm>
            <a:off x="6041985" y="2442258"/>
            <a:ext cx="2187615" cy="4406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4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Configuration Templates	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5507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Templates are private to the ticket admin who created them. Setup admin are the only ticket admin who can share templates: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Setup Admin, to share a template, click the wheel icon and select share.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>
                <a:solidFill>
                  <a:srgbClr val="000090"/>
                </a:solidFill>
              </a:rPr>
              <a:t>After a template has been shared, the word shared will appear next to the template name.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 no longer want company ticket admin to see the template, click the wheel icon again, and click “Unshare”.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>
                <a:solidFill>
                  <a:srgbClr val="000090"/>
                </a:solidFill>
              </a:rPr>
              <a:t>From the same screen, ticket admin have the option to view, rename a template or delete entirely.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85969-9138-A543-B51B-4F93E752E364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01085"/>
            <a:ext cx="9123631" cy="286058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E31FC68-66CD-5543-9AA2-BFD11E00FBD6}"/>
              </a:ext>
            </a:extLst>
          </p:cNvPr>
          <p:cNvSpPr/>
          <p:nvPr/>
        </p:nvSpPr>
        <p:spPr>
          <a:xfrm>
            <a:off x="8125426" y="5474827"/>
            <a:ext cx="515074" cy="4460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70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480</Words>
  <Application>Microsoft Macintosh PowerPoint</Application>
  <PresentationFormat>On-screen Show (4:3)</PresentationFormat>
  <Paragraphs>48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Configuration Templates   </vt:lpstr>
      <vt:lpstr>Configuration Templates  </vt:lpstr>
      <vt:lpstr>Configuration Templates   </vt:lpstr>
      <vt:lpstr>Configuration Templates   </vt:lpstr>
      <vt:lpstr>Configuration Templates  </vt:lpstr>
      <vt:lpstr>Configuration Templates   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 </dc:title>
  <dc:creator>Hannah Wilcher</dc:creator>
  <cp:lastModifiedBy>Alec Coughlin</cp:lastModifiedBy>
  <cp:revision>50</cp:revision>
  <dcterms:created xsi:type="dcterms:W3CDTF">2014-03-05T15:44:27Z</dcterms:created>
  <dcterms:modified xsi:type="dcterms:W3CDTF">2020-05-27T17:00:39Z</dcterms:modified>
</cp:coreProperties>
</file>