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1" r:id="rId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94"/>
    <p:restoredTop sz="94729"/>
  </p:normalViewPr>
  <p:slideViewPr>
    <p:cSldViewPr snapToGrid="0" snapToObjects="1">
      <p:cViewPr varScale="1">
        <p:scale>
          <a:sx n="105" d="100"/>
          <a:sy n="105" d="100"/>
        </p:scale>
        <p:origin x="16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40FAB-93A5-7D4F-AC1A-E49CA7FA1DCA}" type="datetimeFigureOut">
              <a:rPr lang="en-US" smtClean="0"/>
              <a:t>3/19/20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D3B34-A510-4449-9198-85363C7D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193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3/19/20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25C6-6039-5E4B-B3AC-E9674D58AAE6}" type="datetime1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9D1A6-DE11-E743-8F6D-DA1B5764EDE5}" type="datetime1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DA3C-E62C-4E42-9285-E13ECBBE17C3}" type="datetime1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B4CA8-9D7A-C54F-ACC2-8E92C94E21A9}" type="datetime1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914F-5BB7-BC4E-BB6D-F0597562A0AE}" type="datetime1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6083-288E-7B4A-8771-A4F457BA06AC}" type="datetime1">
              <a:rPr lang="en-US" smtClean="0"/>
              <a:t>3/19/20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B8C9-9E58-9849-AEF4-73DB4535310A}" type="datetime1">
              <a:rPr lang="en-US" smtClean="0"/>
              <a:t>3/19/20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9F16-F2C2-AF4A-967A-9615B077BA0A}" type="datetime1">
              <a:rPr lang="en-US" smtClean="0"/>
              <a:t>3/19/20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148A6-670E-2544-A4CB-01A04B9FCB44}" type="datetime1">
              <a:rPr lang="en-US" smtClean="0"/>
              <a:t>3/19/20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B591-CE70-6848-B4BE-2D9CC718670A}" type="datetime1">
              <a:rPr lang="en-US" smtClean="0"/>
              <a:t>3/19/20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8F1D-470B-E941-93EE-CBFD2B6CD8C5}" type="datetime1">
              <a:rPr lang="en-US" smtClean="0"/>
              <a:t>3/19/20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44F8C-6E45-6647-AE23-CB68C22079D0}" type="datetime1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Notification Preferences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your notification preferences, click your name (top right of the page), then select “My Account”.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the “Notification Prefs” button.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98E2A9-C8D8-1E48-93DC-404C75634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92216"/>
            <a:ext cx="9144000" cy="1873567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C942A4D4-FFE1-244B-9636-EC15F072D022}"/>
              </a:ext>
            </a:extLst>
          </p:cNvPr>
          <p:cNvSpPr/>
          <p:nvPr/>
        </p:nvSpPr>
        <p:spPr>
          <a:xfrm>
            <a:off x="6317673" y="3182587"/>
            <a:ext cx="985652" cy="7600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Notification Preferences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 review their general and account information.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re-direct all emails to another user, enter their email address and click “Save”.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630"/>
            <a:ext cx="9144000" cy="4767721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CA617F7-0F17-6B4A-931C-703508F2B45E}"/>
              </a:ext>
            </a:extLst>
          </p:cNvPr>
          <p:cNvSpPr/>
          <p:nvPr/>
        </p:nvSpPr>
        <p:spPr>
          <a:xfrm>
            <a:off x="2673752" y="3171463"/>
            <a:ext cx="2071868" cy="4051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C20EF8C-2823-2F47-883B-9989FB7DF20A}"/>
              </a:ext>
            </a:extLst>
          </p:cNvPr>
          <p:cNvSpPr/>
          <p:nvPr/>
        </p:nvSpPr>
        <p:spPr>
          <a:xfrm>
            <a:off x="2673752" y="4768770"/>
            <a:ext cx="717630" cy="4051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1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Notification Preferences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90"/>
                </a:solidFill>
              </a:rPr>
              <a:t>Users </a:t>
            </a:r>
            <a:r>
              <a:rPr lang="en-US" sz="1600" dirty="0">
                <a:solidFill>
                  <a:srgbClr val="000090"/>
                </a:solidFill>
              </a:rPr>
              <a:t>can determine which emails they would like to receive and can enable or disable them at anytime.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opt-in or out of a notification, click the button next to the notification.</a:t>
            </a:r>
          </a:p>
        </p:txBody>
      </p:sp>
      <p:pic>
        <p:nvPicPr>
          <p:cNvPr id="2" name="Picture 1" descr="Screen Shot 2015-09-04 at 11.34.25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61669"/>
            <a:ext cx="7979401" cy="4459111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73A20E7-A1E9-D447-A668-13705B0E8214}"/>
              </a:ext>
            </a:extLst>
          </p:cNvPr>
          <p:cNvSpPr/>
          <p:nvPr/>
        </p:nvSpPr>
        <p:spPr>
          <a:xfrm>
            <a:off x="833377" y="3715473"/>
            <a:ext cx="613458" cy="335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94C1D9F-FE1A-1A44-9852-8CE6FA4FBFAC}"/>
              </a:ext>
            </a:extLst>
          </p:cNvPr>
          <p:cNvSpPr/>
          <p:nvPr/>
        </p:nvSpPr>
        <p:spPr>
          <a:xfrm>
            <a:off x="846880" y="4770698"/>
            <a:ext cx="613458" cy="335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30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103</Words>
  <Application>Microsoft Macintosh PowerPoint</Application>
  <PresentationFormat>On-screen Show (4:3)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Notification Preferences</vt:lpstr>
      <vt:lpstr>Notification Preferences</vt:lpstr>
      <vt:lpstr>Notification Preferences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43</cp:revision>
  <cp:lastPrinted>2013-07-11T18:36:11Z</cp:lastPrinted>
  <dcterms:created xsi:type="dcterms:W3CDTF">2013-07-11T18:15:39Z</dcterms:created>
  <dcterms:modified xsi:type="dcterms:W3CDTF">2020-03-19T14:19:01Z</dcterms:modified>
</cp:coreProperties>
</file>