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1"/>
  </p:notesMasterIdLst>
  <p:handoutMasterIdLst>
    <p:handoutMasterId r:id="rId12"/>
  </p:handoutMasterIdLst>
  <p:sldIdLst>
    <p:sldId id="258" r:id="rId2"/>
    <p:sldId id="264" r:id="rId3"/>
    <p:sldId id="259" r:id="rId4"/>
    <p:sldId id="260" r:id="rId5"/>
    <p:sldId id="266" r:id="rId6"/>
    <p:sldId id="265" r:id="rId7"/>
    <p:sldId id="261" r:id="rId8"/>
    <p:sldId id="262" r:id="rId9"/>
    <p:sldId id="263"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notes"/>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91"/>
    <p:restoredTop sz="94694"/>
  </p:normalViewPr>
  <p:slideViewPr>
    <p:cSldViewPr snapToGrid="0" snapToObjects="1">
      <p:cViewPr varScale="1">
        <p:scale>
          <a:sx n="121" d="100"/>
          <a:sy n="121" d="100"/>
        </p:scale>
        <p:origin x="1816" y="1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CCE9343-EF4F-C94F-9393-94C9CDC14E3E}" type="datetimeFigureOut">
              <a:rPr lang="en-US" smtClean="0"/>
              <a:t>5/28/20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613AED3-AC17-C548-9734-FE84E578BA56}" type="slidenum">
              <a:rPr lang="en-US" smtClean="0"/>
              <a:t>‹#›</a:t>
            </a:fld>
            <a:endParaRPr lang="en-US"/>
          </a:p>
        </p:txBody>
      </p:sp>
    </p:spTree>
    <p:extLst>
      <p:ext uri="{BB962C8B-B14F-4D97-AF65-F5344CB8AC3E}">
        <p14:creationId xmlns:p14="http://schemas.microsoft.com/office/powerpoint/2010/main" val="414222846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C50C3CA-3487-154C-8194-870561357E19}" type="datetimeFigureOut">
              <a:rPr lang="en-US" smtClean="0"/>
              <a:t>5/28/20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4C169E4-0CD4-664E-B066-9D7F8817BA39}" type="slidenum">
              <a:rPr lang="en-US" smtClean="0"/>
              <a:t>‹#›</a:t>
            </a:fld>
            <a:endParaRPr lang="en-US"/>
          </a:p>
        </p:txBody>
      </p:sp>
    </p:spTree>
    <p:extLst>
      <p:ext uri="{BB962C8B-B14F-4D97-AF65-F5344CB8AC3E}">
        <p14:creationId xmlns:p14="http://schemas.microsoft.com/office/powerpoint/2010/main" val="3140358842"/>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C169E4-0CD4-664E-B066-9D7F8817BA39}" type="slidenum">
              <a:rPr lang="en-US" smtClean="0"/>
              <a:t>1</a:t>
            </a:fld>
            <a:endParaRPr lang="en-US"/>
          </a:p>
        </p:txBody>
      </p:sp>
    </p:spTree>
    <p:extLst>
      <p:ext uri="{BB962C8B-B14F-4D97-AF65-F5344CB8AC3E}">
        <p14:creationId xmlns:p14="http://schemas.microsoft.com/office/powerpoint/2010/main" val="16010051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C169E4-0CD4-664E-B066-9D7F8817BA39}" type="slidenum">
              <a:rPr lang="en-US" smtClean="0"/>
              <a:t>2</a:t>
            </a:fld>
            <a:endParaRPr lang="en-US"/>
          </a:p>
        </p:txBody>
      </p:sp>
    </p:spTree>
    <p:extLst>
      <p:ext uri="{BB962C8B-B14F-4D97-AF65-F5344CB8AC3E}">
        <p14:creationId xmlns:p14="http://schemas.microsoft.com/office/powerpoint/2010/main" val="16010051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C169E4-0CD4-664E-B066-9D7F8817BA39}" type="slidenum">
              <a:rPr lang="en-US" smtClean="0"/>
              <a:t>3</a:t>
            </a:fld>
            <a:endParaRPr lang="en-US"/>
          </a:p>
        </p:txBody>
      </p:sp>
    </p:spTree>
    <p:extLst>
      <p:ext uri="{BB962C8B-B14F-4D97-AF65-F5344CB8AC3E}">
        <p14:creationId xmlns:p14="http://schemas.microsoft.com/office/powerpoint/2010/main" val="16010051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C169E4-0CD4-664E-B066-9D7F8817BA39}" type="slidenum">
              <a:rPr lang="en-US" smtClean="0"/>
              <a:t>4</a:t>
            </a:fld>
            <a:endParaRPr lang="en-US"/>
          </a:p>
        </p:txBody>
      </p:sp>
    </p:spTree>
    <p:extLst>
      <p:ext uri="{BB962C8B-B14F-4D97-AF65-F5344CB8AC3E}">
        <p14:creationId xmlns:p14="http://schemas.microsoft.com/office/powerpoint/2010/main" val="16010051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C169E4-0CD4-664E-B066-9D7F8817BA39}" type="slidenum">
              <a:rPr lang="en-US" smtClean="0"/>
              <a:t>6</a:t>
            </a:fld>
            <a:endParaRPr lang="en-US"/>
          </a:p>
        </p:txBody>
      </p:sp>
    </p:spTree>
    <p:extLst>
      <p:ext uri="{BB962C8B-B14F-4D97-AF65-F5344CB8AC3E}">
        <p14:creationId xmlns:p14="http://schemas.microsoft.com/office/powerpoint/2010/main" val="16010051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C169E4-0CD4-664E-B066-9D7F8817BA39}" type="slidenum">
              <a:rPr lang="en-US" smtClean="0"/>
              <a:t>7</a:t>
            </a:fld>
            <a:endParaRPr lang="en-US"/>
          </a:p>
        </p:txBody>
      </p:sp>
    </p:spTree>
    <p:extLst>
      <p:ext uri="{BB962C8B-B14F-4D97-AF65-F5344CB8AC3E}">
        <p14:creationId xmlns:p14="http://schemas.microsoft.com/office/powerpoint/2010/main" val="16010051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C169E4-0CD4-664E-B066-9D7F8817BA39}" type="slidenum">
              <a:rPr lang="en-US" smtClean="0"/>
              <a:t>8</a:t>
            </a:fld>
            <a:endParaRPr lang="en-US"/>
          </a:p>
        </p:txBody>
      </p:sp>
    </p:spTree>
    <p:extLst>
      <p:ext uri="{BB962C8B-B14F-4D97-AF65-F5344CB8AC3E}">
        <p14:creationId xmlns:p14="http://schemas.microsoft.com/office/powerpoint/2010/main" val="160100514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C169E4-0CD4-664E-B066-9D7F8817BA39}" type="slidenum">
              <a:rPr lang="en-US" smtClean="0"/>
              <a:t>9</a:t>
            </a:fld>
            <a:endParaRPr lang="en-US"/>
          </a:p>
        </p:txBody>
      </p:sp>
    </p:spTree>
    <p:extLst>
      <p:ext uri="{BB962C8B-B14F-4D97-AF65-F5344CB8AC3E}">
        <p14:creationId xmlns:p14="http://schemas.microsoft.com/office/powerpoint/2010/main" val="16010051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B17F3338-8189-F346-84E9-9E8DD9FD6FA9}" type="datetime1">
              <a:rPr lang="en-US" smtClean="0"/>
              <a:t>5/28/20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D76F1F-F32F-F74B-8A18-41FB91E2F4E6}" type="slidenum">
              <a:rPr lang="en-US" smtClean="0"/>
              <a:t>‹#›</a:t>
            </a:fld>
            <a:endParaRPr lang="en-US"/>
          </a:p>
        </p:txBody>
      </p:sp>
    </p:spTree>
    <p:extLst>
      <p:ext uri="{BB962C8B-B14F-4D97-AF65-F5344CB8AC3E}">
        <p14:creationId xmlns:p14="http://schemas.microsoft.com/office/powerpoint/2010/main" val="14213499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993C8DB-161B-7648-9BCA-76DBC3553E3B}" type="datetime1">
              <a:rPr lang="en-US" smtClean="0"/>
              <a:t>5/28/20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D76F1F-F32F-F74B-8A18-41FB91E2F4E6}" type="slidenum">
              <a:rPr lang="en-US" smtClean="0"/>
              <a:t>‹#›</a:t>
            </a:fld>
            <a:endParaRPr lang="en-US"/>
          </a:p>
        </p:txBody>
      </p:sp>
    </p:spTree>
    <p:extLst>
      <p:ext uri="{BB962C8B-B14F-4D97-AF65-F5344CB8AC3E}">
        <p14:creationId xmlns:p14="http://schemas.microsoft.com/office/powerpoint/2010/main" val="37422812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1284D04-8FC4-624F-AE89-DA2A213EDE06}" type="datetime1">
              <a:rPr lang="en-US" smtClean="0"/>
              <a:t>5/28/20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D76F1F-F32F-F74B-8A18-41FB91E2F4E6}" type="slidenum">
              <a:rPr lang="en-US" smtClean="0"/>
              <a:t>‹#›</a:t>
            </a:fld>
            <a:endParaRPr lang="en-US"/>
          </a:p>
        </p:txBody>
      </p:sp>
    </p:spTree>
    <p:extLst>
      <p:ext uri="{BB962C8B-B14F-4D97-AF65-F5344CB8AC3E}">
        <p14:creationId xmlns:p14="http://schemas.microsoft.com/office/powerpoint/2010/main" val="29899407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AD6EAB8-160D-924C-A205-E8DB38C20231}" type="datetime1">
              <a:rPr lang="en-US" smtClean="0"/>
              <a:t>5/28/20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D76F1F-F32F-F74B-8A18-41FB91E2F4E6}" type="slidenum">
              <a:rPr lang="en-US" smtClean="0"/>
              <a:t>‹#›</a:t>
            </a:fld>
            <a:endParaRPr lang="en-US"/>
          </a:p>
        </p:txBody>
      </p:sp>
    </p:spTree>
    <p:extLst>
      <p:ext uri="{BB962C8B-B14F-4D97-AF65-F5344CB8AC3E}">
        <p14:creationId xmlns:p14="http://schemas.microsoft.com/office/powerpoint/2010/main" val="16668888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5"/>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65BB95E-8B03-6C4D-BC59-2FCEEFB44785}" type="datetime1">
              <a:rPr lang="en-US" smtClean="0"/>
              <a:t>5/28/20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D76F1F-F32F-F74B-8A18-41FB91E2F4E6}" type="slidenum">
              <a:rPr lang="en-US" smtClean="0"/>
              <a:t>‹#›</a:t>
            </a:fld>
            <a:endParaRPr lang="en-US"/>
          </a:p>
        </p:txBody>
      </p:sp>
    </p:spTree>
    <p:extLst>
      <p:ext uri="{BB962C8B-B14F-4D97-AF65-F5344CB8AC3E}">
        <p14:creationId xmlns:p14="http://schemas.microsoft.com/office/powerpoint/2010/main" val="14738137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CB10F64-5905-F742-967B-75A8E84F916C}" type="datetime1">
              <a:rPr lang="en-US" smtClean="0"/>
              <a:t>5/28/20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D76F1F-F32F-F74B-8A18-41FB91E2F4E6}" type="slidenum">
              <a:rPr lang="en-US" smtClean="0"/>
              <a:t>‹#›</a:t>
            </a:fld>
            <a:endParaRPr lang="en-US"/>
          </a:p>
        </p:txBody>
      </p:sp>
    </p:spTree>
    <p:extLst>
      <p:ext uri="{BB962C8B-B14F-4D97-AF65-F5344CB8AC3E}">
        <p14:creationId xmlns:p14="http://schemas.microsoft.com/office/powerpoint/2010/main" val="3896697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2"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2"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7"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10E1F3A-2B20-C94B-AB4F-4C70351897F1}" type="datetime1">
              <a:rPr lang="en-US" smtClean="0"/>
              <a:t>5/28/20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0D76F1F-F32F-F74B-8A18-41FB91E2F4E6}" type="slidenum">
              <a:rPr lang="en-US" smtClean="0"/>
              <a:t>‹#›</a:t>
            </a:fld>
            <a:endParaRPr lang="en-US"/>
          </a:p>
        </p:txBody>
      </p:sp>
    </p:spTree>
    <p:extLst>
      <p:ext uri="{BB962C8B-B14F-4D97-AF65-F5344CB8AC3E}">
        <p14:creationId xmlns:p14="http://schemas.microsoft.com/office/powerpoint/2010/main" val="33150845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4F72276-63AC-F44E-B8C5-74AAF690B284}" type="datetime1">
              <a:rPr lang="en-US" smtClean="0"/>
              <a:t>5/28/20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0D76F1F-F32F-F74B-8A18-41FB91E2F4E6}" type="slidenum">
              <a:rPr lang="en-US" smtClean="0"/>
              <a:t>‹#›</a:t>
            </a:fld>
            <a:endParaRPr lang="en-US"/>
          </a:p>
        </p:txBody>
      </p:sp>
    </p:spTree>
    <p:extLst>
      <p:ext uri="{BB962C8B-B14F-4D97-AF65-F5344CB8AC3E}">
        <p14:creationId xmlns:p14="http://schemas.microsoft.com/office/powerpoint/2010/main" val="16052432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DAFD42-C7A5-E240-8871-68A11CF9557A}" type="datetime1">
              <a:rPr lang="en-US" smtClean="0"/>
              <a:t>5/28/20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0D76F1F-F32F-F74B-8A18-41FB91E2F4E6}" type="slidenum">
              <a:rPr lang="en-US" smtClean="0"/>
              <a:t>‹#›</a:t>
            </a:fld>
            <a:endParaRPr lang="en-US"/>
          </a:p>
        </p:txBody>
      </p:sp>
    </p:spTree>
    <p:extLst>
      <p:ext uri="{BB962C8B-B14F-4D97-AF65-F5344CB8AC3E}">
        <p14:creationId xmlns:p14="http://schemas.microsoft.com/office/powerpoint/2010/main" val="6272110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1" y="273052"/>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2"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64ECC8B-6315-3049-B684-49DC78E1445C}" type="datetime1">
              <a:rPr lang="en-US" smtClean="0"/>
              <a:t>5/28/20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D76F1F-F32F-F74B-8A18-41FB91E2F4E6}" type="slidenum">
              <a:rPr lang="en-US" smtClean="0"/>
              <a:t>‹#›</a:t>
            </a:fld>
            <a:endParaRPr lang="en-US"/>
          </a:p>
        </p:txBody>
      </p:sp>
    </p:spTree>
    <p:extLst>
      <p:ext uri="{BB962C8B-B14F-4D97-AF65-F5344CB8AC3E}">
        <p14:creationId xmlns:p14="http://schemas.microsoft.com/office/powerpoint/2010/main" val="11262187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0D2B582-991B-7F49-8299-425AF97A960D}" type="datetime1">
              <a:rPr lang="en-US" smtClean="0"/>
              <a:t>5/28/20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D76F1F-F32F-F74B-8A18-41FB91E2F4E6}" type="slidenum">
              <a:rPr lang="en-US" smtClean="0"/>
              <a:t>‹#›</a:t>
            </a:fld>
            <a:endParaRPr lang="en-US"/>
          </a:p>
        </p:txBody>
      </p:sp>
    </p:spTree>
    <p:extLst>
      <p:ext uri="{BB962C8B-B14F-4D97-AF65-F5344CB8AC3E}">
        <p14:creationId xmlns:p14="http://schemas.microsoft.com/office/powerpoint/2010/main" val="19584112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40D54DF-ECB3-6B41-ABD4-04FFABE46ACE}" type="datetime1">
              <a:rPr lang="en-US" smtClean="0"/>
              <a:t>5/28/20</a:t>
            </a:fld>
            <a:endParaRPr lang="en-US"/>
          </a:p>
        </p:txBody>
      </p:sp>
      <p:sp>
        <p:nvSpPr>
          <p:cNvPr id="5" name="Footer Placeholder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D76F1F-F32F-F74B-8A18-41FB91E2F4E6}" type="slidenum">
              <a:rPr lang="en-US" smtClean="0"/>
              <a:t>‹#›</a:t>
            </a:fld>
            <a:endParaRPr lang="en-US"/>
          </a:p>
        </p:txBody>
      </p:sp>
    </p:spTree>
    <p:extLst>
      <p:ext uri="{BB962C8B-B14F-4D97-AF65-F5344CB8AC3E}">
        <p14:creationId xmlns:p14="http://schemas.microsoft.com/office/powerpoint/2010/main" val="21144795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idx="4294967295"/>
          </p:nvPr>
        </p:nvSpPr>
        <p:spPr>
          <a:xfrm>
            <a:off x="561931" y="101205"/>
            <a:ext cx="8229600" cy="568405"/>
          </a:xfrm>
        </p:spPr>
        <p:txBody>
          <a:bodyPr>
            <a:noAutofit/>
          </a:bodyPr>
          <a:lstStyle/>
          <a:p>
            <a:r>
              <a:rPr lang="en-US" sz="2800" b="1" dirty="0">
                <a:solidFill>
                  <a:srgbClr val="000090"/>
                </a:solidFill>
              </a:rPr>
              <a:t>Editing Attendees</a:t>
            </a:r>
            <a:endParaRPr lang="en-US" sz="1800" b="1" dirty="0">
              <a:solidFill>
                <a:srgbClr val="000090"/>
              </a:solidFill>
            </a:endParaRPr>
          </a:p>
        </p:txBody>
      </p:sp>
      <p:sp>
        <p:nvSpPr>
          <p:cNvPr id="10" name="TextBox 9"/>
          <p:cNvSpPr txBox="1"/>
          <p:nvPr/>
        </p:nvSpPr>
        <p:spPr>
          <a:xfrm>
            <a:off x="561931" y="669610"/>
            <a:ext cx="8229600" cy="1815882"/>
          </a:xfrm>
          <a:prstGeom prst="rect">
            <a:avLst/>
          </a:prstGeom>
          <a:noFill/>
        </p:spPr>
        <p:txBody>
          <a:bodyPr wrap="square" rtlCol="0">
            <a:spAutoFit/>
          </a:bodyPr>
          <a:lstStyle/>
          <a:p>
            <a:pPr marL="285750" indent="-285750">
              <a:buFont typeface="Arial"/>
              <a:buChar char="•"/>
            </a:pPr>
            <a:r>
              <a:rPr lang="en-US" sz="1600" dirty="0">
                <a:solidFill>
                  <a:srgbClr val="000090"/>
                </a:solidFill>
              </a:rPr>
              <a:t>Ticket admin can edit requests in the request queue. </a:t>
            </a:r>
          </a:p>
          <a:p>
            <a:pPr marL="285750" indent="-285750">
              <a:buFont typeface="Arial"/>
              <a:buChar char="•"/>
            </a:pPr>
            <a:r>
              <a:rPr lang="en-US" sz="1600" dirty="0">
                <a:solidFill>
                  <a:srgbClr val="000090"/>
                </a:solidFill>
              </a:rPr>
              <a:t>Once the event is located, ticket admin need to be in the correct ticket state to view the request. The ticket state is “Total”, “Pending Review”, ”Assigned”, etc. Click the tab for the requests current state or click “Total”.</a:t>
            </a:r>
          </a:p>
          <a:p>
            <a:pPr marL="285750" indent="-285750">
              <a:buFont typeface="Arial"/>
              <a:buChar char="•"/>
            </a:pPr>
            <a:r>
              <a:rPr lang="en-US" sz="1600" dirty="0">
                <a:solidFill>
                  <a:srgbClr val="000090"/>
                </a:solidFill>
              </a:rPr>
              <a:t>Some fields cannot be edited including an attendee’s name or email address. This requires a system admin level of permission.</a:t>
            </a:r>
          </a:p>
          <a:p>
            <a:pPr marL="285750" indent="-285750">
              <a:buFont typeface="Arial"/>
              <a:buChar char="•"/>
            </a:pPr>
            <a:r>
              <a:rPr lang="en-US" sz="1600" dirty="0">
                <a:solidFill>
                  <a:srgbClr val="000090"/>
                </a:solidFill>
              </a:rPr>
              <a:t>To edit the attendees in the request, click the “cog” icon, then “Edit request…”.</a:t>
            </a:r>
          </a:p>
        </p:txBody>
      </p:sp>
      <p:sp>
        <p:nvSpPr>
          <p:cNvPr id="2" name="Slide Number Placeholder 1"/>
          <p:cNvSpPr>
            <a:spLocks noGrp="1"/>
          </p:cNvSpPr>
          <p:nvPr>
            <p:ph type="sldNum" sz="quarter" idx="12"/>
          </p:nvPr>
        </p:nvSpPr>
        <p:spPr/>
        <p:txBody>
          <a:bodyPr/>
          <a:lstStyle/>
          <a:p>
            <a:fld id="{10D76F1F-F32F-F74B-8A18-41FB91E2F4E6}" type="slidenum">
              <a:rPr lang="en-US" smtClean="0"/>
              <a:t>1</a:t>
            </a:fld>
            <a:endParaRPr lang="en-US"/>
          </a:p>
        </p:txBody>
      </p:sp>
      <p:pic>
        <p:nvPicPr>
          <p:cNvPr id="6" name="Picture 5" descr="A screenshot of a cell phone&#13;&#10;&#13;&#10;Description automatically generated">
            <a:extLst>
              <a:ext uri="{FF2B5EF4-FFF2-40B4-BE49-F238E27FC236}">
                <a16:creationId xmlns:a16="http://schemas.microsoft.com/office/drawing/2014/main" id="{BE183B65-9C2B-1941-A347-49697F07AD12}"/>
              </a:ext>
            </a:extLst>
          </p:cNvPr>
          <p:cNvPicPr>
            <a:picLocks noChangeAspect="1"/>
          </p:cNvPicPr>
          <p:nvPr/>
        </p:nvPicPr>
        <p:blipFill>
          <a:blip r:embed="rId3"/>
          <a:stretch>
            <a:fillRect/>
          </a:stretch>
        </p:blipFill>
        <p:spPr>
          <a:xfrm>
            <a:off x="357165" y="2987296"/>
            <a:ext cx="8429670" cy="2770425"/>
          </a:xfrm>
          <a:prstGeom prst="rect">
            <a:avLst/>
          </a:prstGeom>
        </p:spPr>
      </p:pic>
      <p:sp>
        <p:nvSpPr>
          <p:cNvPr id="7" name="Oval 6">
            <a:extLst>
              <a:ext uri="{FF2B5EF4-FFF2-40B4-BE49-F238E27FC236}">
                <a16:creationId xmlns:a16="http://schemas.microsoft.com/office/drawing/2014/main" id="{6CA153E0-C8FD-F940-946F-570126F04AE6}"/>
              </a:ext>
            </a:extLst>
          </p:cNvPr>
          <p:cNvSpPr/>
          <p:nvPr/>
        </p:nvSpPr>
        <p:spPr>
          <a:xfrm>
            <a:off x="561931" y="3402496"/>
            <a:ext cx="4114800" cy="493643"/>
          </a:xfrm>
          <a:prstGeom prst="ellipse">
            <a:avLst/>
          </a:prstGeom>
          <a:no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0A0D56A1-5587-D743-97CF-EC809CAA9DEB}"/>
              </a:ext>
            </a:extLst>
          </p:cNvPr>
          <p:cNvSpPr/>
          <p:nvPr/>
        </p:nvSpPr>
        <p:spPr>
          <a:xfrm>
            <a:off x="7991061" y="4736918"/>
            <a:ext cx="410818" cy="325413"/>
          </a:xfrm>
          <a:prstGeom prst="ellipse">
            <a:avLst/>
          </a:prstGeom>
          <a:no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39D0207E-4828-5245-8484-A5FCB6532D7E}"/>
              </a:ext>
            </a:extLst>
          </p:cNvPr>
          <p:cNvSpPr/>
          <p:nvPr/>
        </p:nvSpPr>
        <p:spPr>
          <a:xfrm>
            <a:off x="5950226" y="4518992"/>
            <a:ext cx="874644" cy="257682"/>
          </a:xfrm>
          <a:prstGeom prst="ellipse">
            <a:avLst/>
          </a:prstGeom>
          <a:no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429862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idx="4294967295"/>
          </p:nvPr>
        </p:nvSpPr>
        <p:spPr>
          <a:xfrm>
            <a:off x="561931" y="101205"/>
            <a:ext cx="8229600" cy="568405"/>
          </a:xfrm>
        </p:spPr>
        <p:txBody>
          <a:bodyPr>
            <a:noAutofit/>
          </a:bodyPr>
          <a:lstStyle/>
          <a:p>
            <a:r>
              <a:rPr lang="en-US" sz="2800" b="1" dirty="0">
                <a:solidFill>
                  <a:srgbClr val="000090"/>
                </a:solidFill>
              </a:rPr>
              <a:t>Editing Attendees</a:t>
            </a:r>
            <a:endParaRPr lang="en-US" sz="1800" b="1" dirty="0">
              <a:solidFill>
                <a:srgbClr val="000090"/>
              </a:solidFill>
            </a:endParaRPr>
          </a:p>
        </p:txBody>
      </p:sp>
      <p:sp>
        <p:nvSpPr>
          <p:cNvPr id="10" name="TextBox 9"/>
          <p:cNvSpPr txBox="1"/>
          <p:nvPr/>
        </p:nvSpPr>
        <p:spPr>
          <a:xfrm>
            <a:off x="561931" y="669610"/>
            <a:ext cx="7979400" cy="584775"/>
          </a:xfrm>
          <a:prstGeom prst="rect">
            <a:avLst/>
          </a:prstGeom>
          <a:noFill/>
        </p:spPr>
        <p:txBody>
          <a:bodyPr wrap="square" rtlCol="0">
            <a:spAutoFit/>
          </a:bodyPr>
          <a:lstStyle/>
          <a:p>
            <a:pPr marL="285750" indent="-285750">
              <a:buFont typeface="Arial"/>
              <a:buChar char="•"/>
            </a:pPr>
            <a:r>
              <a:rPr lang="en-US" sz="1600" dirty="0">
                <a:solidFill>
                  <a:srgbClr val="000090"/>
                </a:solidFill>
              </a:rPr>
              <a:t>This takes the user into the request.  </a:t>
            </a:r>
          </a:p>
          <a:p>
            <a:pPr marL="285750" indent="-285750">
              <a:buFont typeface="Arial"/>
              <a:buChar char="•"/>
            </a:pPr>
            <a:r>
              <a:rPr lang="en-US" sz="1600" dirty="0">
                <a:solidFill>
                  <a:srgbClr val="000090"/>
                </a:solidFill>
              </a:rPr>
              <a:t>To return to the request queue, click cancel or the x in the upper right-hand corner.</a:t>
            </a:r>
          </a:p>
        </p:txBody>
      </p:sp>
      <p:sp>
        <p:nvSpPr>
          <p:cNvPr id="2" name="Slide Number Placeholder 1"/>
          <p:cNvSpPr>
            <a:spLocks noGrp="1"/>
          </p:cNvSpPr>
          <p:nvPr>
            <p:ph type="sldNum" sz="quarter" idx="12"/>
          </p:nvPr>
        </p:nvSpPr>
        <p:spPr/>
        <p:txBody>
          <a:bodyPr/>
          <a:lstStyle/>
          <a:p>
            <a:fld id="{10D76F1F-F32F-F74B-8A18-41FB91E2F4E6}" type="slidenum">
              <a:rPr lang="en-US" smtClean="0"/>
              <a:t>2</a:t>
            </a:fld>
            <a:endParaRPr lang="en-US"/>
          </a:p>
        </p:txBody>
      </p:sp>
      <p:pic>
        <p:nvPicPr>
          <p:cNvPr id="8" name="Picture 7">
            <a:extLst>
              <a:ext uri="{FF2B5EF4-FFF2-40B4-BE49-F238E27FC236}">
                <a16:creationId xmlns:a16="http://schemas.microsoft.com/office/drawing/2014/main" id="{94DAD688-475F-4A46-9D4F-0D24F7FEEC7A}"/>
              </a:ext>
            </a:extLst>
          </p:cNvPr>
          <p:cNvPicPr>
            <a:picLocks noChangeAspect="1"/>
          </p:cNvPicPr>
          <p:nvPr/>
        </p:nvPicPr>
        <p:blipFill>
          <a:blip r:embed="rId3"/>
          <a:stretch>
            <a:fillRect/>
          </a:stretch>
        </p:blipFill>
        <p:spPr>
          <a:xfrm>
            <a:off x="1065480" y="1892018"/>
            <a:ext cx="7222501" cy="3241926"/>
          </a:xfrm>
          <a:prstGeom prst="rect">
            <a:avLst/>
          </a:prstGeom>
        </p:spPr>
      </p:pic>
      <p:sp>
        <p:nvSpPr>
          <p:cNvPr id="3" name="Oval 2">
            <a:extLst>
              <a:ext uri="{FF2B5EF4-FFF2-40B4-BE49-F238E27FC236}">
                <a16:creationId xmlns:a16="http://schemas.microsoft.com/office/drawing/2014/main" id="{EC3C23AC-B21F-D142-B523-9C965121218E}"/>
              </a:ext>
            </a:extLst>
          </p:cNvPr>
          <p:cNvSpPr/>
          <p:nvPr/>
        </p:nvSpPr>
        <p:spPr>
          <a:xfrm>
            <a:off x="7873340" y="1892018"/>
            <a:ext cx="498764" cy="411795"/>
          </a:xfrm>
          <a:prstGeom prst="ellipse">
            <a:avLst/>
          </a:prstGeom>
          <a:no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823244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idx="4294967295"/>
          </p:nvPr>
        </p:nvSpPr>
        <p:spPr>
          <a:xfrm>
            <a:off x="561931" y="101204"/>
            <a:ext cx="8229600" cy="516731"/>
          </a:xfrm>
        </p:spPr>
        <p:txBody>
          <a:bodyPr>
            <a:noAutofit/>
          </a:bodyPr>
          <a:lstStyle/>
          <a:p>
            <a:r>
              <a:rPr lang="en-US" sz="2800" b="1" dirty="0">
                <a:solidFill>
                  <a:srgbClr val="000090"/>
                </a:solidFill>
              </a:rPr>
              <a:t>Editing Attendees</a:t>
            </a:r>
          </a:p>
        </p:txBody>
      </p:sp>
      <p:sp>
        <p:nvSpPr>
          <p:cNvPr id="10" name="TextBox 9"/>
          <p:cNvSpPr txBox="1"/>
          <p:nvPr/>
        </p:nvSpPr>
        <p:spPr>
          <a:xfrm>
            <a:off x="561931" y="669610"/>
            <a:ext cx="7979400" cy="584775"/>
          </a:xfrm>
          <a:prstGeom prst="rect">
            <a:avLst/>
          </a:prstGeom>
          <a:noFill/>
        </p:spPr>
        <p:txBody>
          <a:bodyPr wrap="square" rtlCol="0">
            <a:spAutoFit/>
          </a:bodyPr>
          <a:lstStyle/>
          <a:p>
            <a:pPr marL="285750" indent="-285750">
              <a:buFont typeface="Arial"/>
              <a:buChar char="•"/>
            </a:pPr>
            <a:r>
              <a:rPr lang="en-US" sz="1600" dirty="0">
                <a:solidFill>
                  <a:srgbClr val="000090"/>
                </a:solidFill>
              </a:rPr>
              <a:t>To change attendees for a request, select the attendee(s) you wish to change and click “Re-assign to a new attendee” from the pop-up box and ”re-assign to someone else…”.</a:t>
            </a:r>
          </a:p>
        </p:txBody>
      </p:sp>
      <p:sp>
        <p:nvSpPr>
          <p:cNvPr id="7" name="Slide Number Placeholder 6"/>
          <p:cNvSpPr>
            <a:spLocks noGrp="1"/>
          </p:cNvSpPr>
          <p:nvPr>
            <p:ph type="sldNum" sz="quarter" idx="12"/>
          </p:nvPr>
        </p:nvSpPr>
        <p:spPr/>
        <p:txBody>
          <a:bodyPr/>
          <a:lstStyle/>
          <a:p>
            <a:fld id="{10D76F1F-F32F-F74B-8A18-41FB91E2F4E6}" type="slidenum">
              <a:rPr lang="en-US" smtClean="0"/>
              <a:t>3</a:t>
            </a:fld>
            <a:endParaRPr lang="en-US"/>
          </a:p>
        </p:txBody>
      </p:sp>
      <p:pic>
        <p:nvPicPr>
          <p:cNvPr id="3" name="Picture 2">
            <a:extLst>
              <a:ext uri="{FF2B5EF4-FFF2-40B4-BE49-F238E27FC236}">
                <a16:creationId xmlns:a16="http://schemas.microsoft.com/office/drawing/2014/main" id="{EB2C90B1-EF99-D349-9D13-D344EE736B20}"/>
              </a:ext>
            </a:extLst>
          </p:cNvPr>
          <p:cNvPicPr>
            <a:picLocks noChangeAspect="1"/>
          </p:cNvPicPr>
          <p:nvPr/>
        </p:nvPicPr>
        <p:blipFill>
          <a:blip r:embed="rId3"/>
          <a:stretch>
            <a:fillRect/>
          </a:stretch>
        </p:blipFill>
        <p:spPr>
          <a:xfrm>
            <a:off x="733927" y="1913020"/>
            <a:ext cx="7664116" cy="2719137"/>
          </a:xfrm>
          <a:prstGeom prst="rect">
            <a:avLst/>
          </a:prstGeom>
        </p:spPr>
      </p:pic>
      <p:sp>
        <p:nvSpPr>
          <p:cNvPr id="2" name="Oval 1">
            <a:extLst>
              <a:ext uri="{FF2B5EF4-FFF2-40B4-BE49-F238E27FC236}">
                <a16:creationId xmlns:a16="http://schemas.microsoft.com/office/drawing/2014/main" id="{B66A63AA-9710-8044-A0DB-EC7B73E90B34}"/>
              </a:ext>
            </a:extLst>
          </p:cNvPr>
          <p:cNvSpPr/>
          <p:nvPr/>
        </p:nvSpPr>
        <p:spPr>
          <a:xfrm>
            <a:off x="3800104" y="3610099"/>
            <a:ext cx="2280062" cy="748145"/>
          </a:xfrm>
          <a:prstGeom prst="ellipse">
            <a:avLst/>
          </a:prstGeom>
          <a:no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4A42E835-134E-4A48-A722-1C1B801DA36B}"/>
              </a:ext>
            </a:extLst>
          </p:cNvPr>
          <p:cNvSpPr/>
          <p:nvPr/>
        </p:nvSpPr>
        <p:spPr>
          <a:xfrm>
            <a:off x="4572000" y="2778826"/>
            <a:ext cx="1888177" cy="391886"/>
          </a:xfrm>
          <a:prstGeom prst="ellipse">
            <a:avLst/>
          </a:prstGeom>
          <a:no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5844E1CF-67C7-D049-9B0D-32B8378BF7DA}"/>
              </a:ext>
            </a:extLst>
          </p:cNvPr>
          <p:cNvSpPr/>
          <p:nvPr/>
        </p:nvSpPr>
        <p:spPr>
          <a:xfrm>
            <a:off x="6553200" y="2980707"/>
            <a:ext cx="1735777" cy="243444"/>
          </a:xfrm>
          <a:prstGeom prst="ellipse">
            <a:avLst/>
          </a:prstGeom>
          <a:no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2625989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idx="4294967295"/>
          </p:nvPr>
        </p:nvSpPr>
        <p:spPr>
          <a:xfrm>
            <a:off x="561931" y="101204"/>
            <a:ext cx="8229600" cy="516731"/>
          </a:xfrm>
        </p:spPr>
        <p:txBody>
          <a:bodyPr>
            <a:noAutofit/>
          </a:bodyPr>
          <a:lstStyle/>
          <a:p>
            <a:r>
              <a:rPr lang="en-US" sz="2800" b="1" dirty="0">
                <a:solidFill>
                  <a:srgbClr val="000090"/>
                </a:solidFill>
              </a:rPr>
              <a:t>Editing Attendees</a:t>
            </a:r>
          </a:p>
        </p:txBody>
      </p:sp>
      <p:sp>
        <p:nvSpPr>
          <p:cNvPr id="10" name="TextBox 9"/>
          <p:cNvSpPr txBox="1"/>
          <p:nvPr/>
        </p:nvSpPr>
        <p:spPr>
          <a:xfrm>
            <a:off x="561931" y="669610"/>
            <a:ext cx="7979400" cy="584775"/>
          </a:xfrm>
          <a:prstGeom prst="rect">
            <a:avLst/>
          </a:prstGeom>
          <a:noFill/>
        </p:spPr>
        <p:txBody>
          <a:bodyPr wrap="square" rtlCol="0">
            <a:spAutoFit/>
          </a:bodyPr>
          <a:lstStyle/>
          <a:p>
            <a:pPr marL="285750" indent="-285750">
              <a:buFont typeface="Arial"/>
              <a:buChar char="•"/>
            </a:pPr>
            <a:r>
              <a:rPr lang="en-US" sz="1600" dirty="0">
                <a:solidFill>
                  <a:srgbClr val="000090"/>
                </a:solidFill>
              </a:rPr>
              <a:t>If the user chooses to create a new attendee, they will be asked to classify if the attendee is an employee or not. This step determines the attendee types a user sees.</a:t>
            </a:r>
          </a:p>
        </p:txBody>
      </p:sp>
      <p:sp>
        <p:nvSpPr>
          <p:cNvPr id="5" name="Slide Number Placeholder 4"/>
          <p:cNvSpPr>
            <a:spLocks noGrp="1"/>
          </p:cNvSpPr>
          <p:nvPr>
            <p:ph type="sldNum" sz="quarter" idx="12"/>
          </p:nvPr>
        </p:nvSpPr>
        <p:spPr/>
        <p:txBody>
          <a:bodyPr/>
          <a:lstStyle/>
          <a:p>
            <a:fld id="{10D76F1F-F32F-F74B-8A18-41FB91E2F4E6}" type="slidenum">
              <a:rPr lang="en-US" smtClean="0"/>
              <a:t>4</a:t>
            </a:fld>
            <a:endParaRPr lang="en-US"/>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2117" y="1883241"/>
            <a:ext cx="8599027" cy="2045238"/>
          </a:xfrm>
          <a:prstGeom prst="rect">
            <a:avLst/>
          </a:prstGeom>
        </p:spPr>
      </p:pic>
    </p:spTree>
    <p:extLst>
      <p:ext uri="{BB962C8B-B14F-4D97-AF65-F5344CB8AC3E}">
        <p14:creationId xmlns:p14="http://schemas.microsoft.com/office/powerpoint/2010/main" val="12931776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3"/>
          <p:cNvSpPr txBox="1">
            <a:spLocks/>
          </p:cNvSpPr>
          <p:nvPr/>
        </p:nvSpPr>
        <p:spPr>
          <a:xfrm>
            <a:off x="561931" y="101204"/>
            <a:ext cx="8229600" cy="516731"/>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2800" b="1">
                <a:solidFill>
                  <a:srgbClr val="000090"/>
                </a:solidFill>
              </a:rPr>
              <a:t>Editing Attendees</a:t>
            </a:r>
            <a:endParaRPr lang="en-US" sz="2800" b="1" dirty="0">
              <a:solidFill>
                <a:srgbClr val="000090"/>
              </a:solidFill>
            </a:endParaRPr>
          </a:p>
        </p:txBody>
      </p:sp>
      <p:sp>
        <p:nvSpPr>
          <p:cNvPr id="4" name="TextBox 3"/>
          <p:cNvSpPr txBox="1"/>
          <p:nvPr/>
        </p:nvSpPr>
        <p:spPr>
          <a:xfrm>
            <a:off x="561931" y="669610"/>
            <a:ext cx="7979400" cy="338554"/>
          </a:xfrm>
          <a:prstGeom prst="rect">
            <a:avLst/>
          </a:prstGeom>
          <a:noFill/>
        </p:spPr>
        <p:txBody>
          <a:bodyPr wrap="square" rtlCol="0">
            <a:spAutoFit/>
          </a:bodyPr>
          <a:lstStyle/>
          <a:p>
            <a:pPr marL="285750" indent="-285750">
              <a:buFont typeface="Arial"/>
              <a:buChar char="•"/>
            </a:pPr>
            <a:r>
              <a:rPr lang="en-US" sz="1600" dirty="0">
                <a:solidFill>
                  <a:srgbClr val="000090"/>
                </a:solidFill>
              </a:rPr>
              <a:t>In the next step the user selects the attendee type for their attendee.</a:t>
            </a:r>
          </a:p>
        </p:txBody>
      </p:sp>
      <p:sp>
        <p:nvSpPr>
          <p:cNvPr id="6" name="Slide Number Placeholder 5"/>
          <p:cNvSpPr>
            <a:spLocks noGrp="1"/>
          </p:cNvSpPr>
          <p:nvPr>
            <p:ph type="sldNum" sz="quarter" idx="12"/>
          </p:nvPr>
        </p:nvSpPr>
        <p:spPr/>
        <p:txBody>
          <a:bodyPr/>
          <a:lstStyle/>
          <a:p>
            <a:fld id="{10D76F1F-F32F-F74B-8A18-41FB91E2F4E6}" type="slidenum">
              <a:rPr lang="en-US" smtClean="0"/>
              <a:t>5</a:t>
            </a:fld>
            <a:endParaRPr lang="en-US"/>
          </a:p>
        </p:txBody>
      </p:sp>
      <p:pic>
        <p:nvPicPr>
          <p:cNvPr id="9" name="Picture 8">
            <a:extLst>
              <a:ext uri="{FF2B5EF4-FFF2-40B4-BE49-F238E27FC236}">
                <a16:creationId xmlns:a16="http://schemas.microsoft.com/office/drawing/2014/main" id="{B52382CF-A943-AF48-A51A-DF8E8EDF4E5F}"/>
              </a:ext>
            </a:extLst>
          </p:cNvPr>
          <p:cNvPicPr>
            <a:picLocks noChangeAspect="1"/>
          </p:cNvPicPr>
          <p:nvPr/>
        </p:nvPicPr>
        <p:blipFill>
          <a:blip r:embed="rId2"/>
          <a:stretch>
            <a:fillRect/>
          </a:stretch>
        </p:blipFill>
        <p:spPr>
          <a:xfrm>
            <a:off x="561931" y="1589246"/>
            <a:ext cx="8108194" cy="2216122"/>
          </a:xfrm>
          <a:prstGeom prst="rect">
            <a:avLst/>
          </a:prstGeom>
        </p:spPr>
      </p:pic>
    </p:spTree>
    <p:extLst>
      <p:ext uri="{BB962C8B-B14F-4D97-AF65-F5344CB8AC3E}">
        <p14:creationId xmlns:p14="http://schemas.microsoft.com/office/powerpoint/2010/main" val="27776629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idx="4294967295"/>
          </p:nvPr>
        </p:nvSpPr>
        <p:spPr>
          <a:xfrm>
            <a:off x="561931" y="101204"/>
            <a:ext cx="8229600" cy="516731"/>
          </a:xfrm>
        </p:spPr>
        <p:txBody>
          <a:bodyPr>
            <a:noAutofit/>
          </a:bodyPr>
          <a:lstStyle/>
          <a:p>
            <a:r>
              <a:rPr lang="en-US" sz="2800" b="1" dirty="0">
                <a:solidFill>
                  <a:srgbClr val="000090"/>
                </a:solidFill>
              </a:rPr>
              <a:t>Editing Attendees</a:t>
            </a:r>
          </a:p>
        </p:txBody>
      </p:sp>
      <p:sp>
        <p:nvSpPr>
          <p:cNvPr id="10" name="TextBox 9"/>
          <p:cNvSpPr txBox="1"/>
          <p:nvPr/>
        </p:nvSpPr>
        <p:spPr>
          <a:xfrm>
            <a:off x="241301" y="1782395"/>
            <a:ext cx="2314530" cy="3293209"/>
          </a:xfrm>
          <a:prstGeom prst="rect">
            <a:avLst/>
          </a:prstGeom>
          <a:noFill/>
        </p:spPr>
        <p:txBody>
          <a:bodyPr wrap="square" rtlCol="0">
            <a:spAutoFit/>
          </a:bodyPr>
          <a:lstStyle/>
          <a:p>
            <a:pPr marL="285750" indent="-285750">
              <a:buFont typeface="Arial"/>
              <a:buChar char="•"/>
            </a:pPr>
            <a:r>
              <a:rPr lang="en-US" sz="1600" dirty="0">
                <a:solidFill>
                  <a:srgbClr val="000090"/>
                </a:solidFill>
              </a:rPr>
              <a:t>Users can search to select the new attendee. </a:t>
            </a:r>
          </a:p>
          <a:p>
            <a:pPr marL="285750" indent="-285750">
              <a:buFont typeface="Arial"/>
              <a:buChar char="•"/>
            </a:pPr>
            <a:r>
              <a:rPr lang="en-US" sz="1600" dirty="0">
                <a:solidFill>
                  <a:srgbClr val="000090"/>
                </a:solidFill>
              </a:rPr>
              <a:t>Users can search by attendee name or company name.</a:t>
            </a:r>
          </a:p>
          <a:p>
            <a:pPr marL="285750" indent="-285750">
              <a:buFont typeface="Arial"/>
              <a:buChar char="•"/>
            </a:pPr>
            <a:r>
              <a:rPr lang="en-US" sz="1600" dirty="0">
                <a:solidFill>
                  <a:srgbClr val="000090"/>
                </a:solidFill>
              </a:rPr>
              <a:t>Once searched, if the attendee does not appear, users can add the attendee by clicking “Not here? Create a new contact…”.</a:t>
            </a:r>
          </a:p>
        </p:txBody>
      </p:sp>
      <p:sp>
        <p:nvSpPr>
          <p:cNvPr id="5" name="Slide Number Placeholder 4"/>
          <p:cNvSpPr>
            <a:spLocks noGrp="1"/>
          </p:cNvSpPr>
          <p:nvPr>
            <p:ph type="sldNum" sz="quarter" idx="12"/>
          </p:nvPr>
        </p:nvSpPr>
        <p:spPr/>
        <p:txBody>
          <a:bodyPr/>
          <a:lstStyle/>
          <a:p>
            <a:fld id="{10D76F1F-F32F-F74B-8A18-41FB91E2F4E6}" type="slidenum">
              <a:rPr lang="en-US" smtClean="0"/>
              <a:t>6</a:t>
            </a:fld>
            <a:endParaRPr lang="en-US"/>
          </a:p>
        </p:txBody>
      </p:sp>
      <p:pic>
        <p:nvPicPr>
          <p:cNvPr id="6" name="Picture 5">
            <a:extLst>
              <a:ext uri="{FF2B5EF4-FFF2-40B4-BE49-F238E27FC236}">
                <a16:creationId xmlns:a16="http://schemas.microsoft.com/office/drawing/2014/main" id="{1445A42F-84E3-0D47-9055-DCF96C4EF311}"/>
              </a:ext>
            </a:extLst>
          </p:cNvPr>
          <p:cNvPicPr>
            <a:picLocks noChangeAspect="1"/>
          </p:cNvPicPr>
          <p:nvPr/>
        </p:nvPicPr>
        <p:blipFill>
          <a:blip r:embed="rId3"/>
          <a:stretch>
            <a:fillRect/>
          </a:stretch>
        </p:blipFill>
        <p:spPr>
          <a:xfrm>
            <a:off x="2791327" y="1275347"/>
            <a:ext cx="5678906" cy="3934327"/>
          </a:xfrm>
          <a:prstGeom prst="rect">
            <a:avLst/>
          </a:prstGeom>
        </p:spPr>
      </p:pic>
      <p:sp>
        <p:nvSpPr>
          <p:cNvPr id="2" name="Oval 1">
            <a:extLst>
              <a:ext uri="{FF2B5EF4-FFF2-40B4-BE49-F238E27FC236}">
                <a16:creationId xmlns:a16="http://schemas.microsoft.com/office/drawing/2014/main" id="{763775CD-C675-0341-9631-2853F0C26C71}"/>
              </a:ext>
            </a:extLst>
          </p:cNvPr>
          <p:cNvSpPr/>
          <p:nvPr/>
        </p:nvSpPr>
        <p:spPr>
          <a:xfrm>
            <a:off x="2956956" y="4619502"/>
            <a:ext cx="2137559" cy="676893"/>
          </a:xfrm>
          <a:prstGeom prst="ellipse">
            <a:avLst/>
          </a:prstGeom>
          <a:no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414681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idx="4294967295"/>
          </p:nvPr>
        </p:nvSpPr>
        <p:spPr>
          <a:xfrm>
            <a:off x="561931" y="101204"/>
            <a:ext cx="8229600" cy="516731"/>
          </a:xfrm>
        </p:spPr>
        <p:txBody>
          <a:bodyPr>
            <a:noAutofit/>
          </a:bodyPr>
          <a:lstStyle/>
          <a:p>
            <a:r>
              <a:rPr lang="en-US" sz="2800" b="1" dirty="0">
                <a:solidFill>
                  <a:srgbClr val="000090"/>
                </a:solidFill>
              </a:rPr>
              <a:t>Editing Attendees</a:t>
            </a:r>
          </a:p>
        </p:txBody>
      </p:sp>
      <p:sp>
        <p:nvSpPr>
          <p:cNvPr id="10" name="TextBox 9"/>
          <p:cNvSpPr txBox="1"/>
          <p:nvPr/>
        </p:nvSpPr>
        <p:spPr>
          <a:xfrm>
            <a:off x="675106" y="607749"/>
            <a:ext cx="8011693" cy="584775"/>
          </a:xfrm>
          <a:prstGeom prst="rect">
            <a:avLst/>
          </a:prstGeom>
          <a:noFill/>
        </p:spPr>
        <p:txBody>
          <a:bodyPr wrap="square" rtlCol="0">
            <a:spAutoFit/>
          </a:bodyPr>
          <a:lstStyle/>
          <a:p>
            <a:pPr marL="285750" indent="-285750">
              <a:buFont typeface="Arial"/>
              <a:buChar char="•"/>
            </a:pPr>
            <a:r>
              <a:rPr lang="en-US" sz="1600" dirty="0">
                <a:solidFill>
                  <a:srgbClr val="000090"/>
                </a:solidFill>
              </a:rPr>
              <a:t>Users must complete all the necessary information on the attendee. </a:t>
            </a:r>
          </a:p>
          <a:p>
            <a:pPr marL="285750" indent="-285750">
              <a:buFont typeface="Arial"/>
              <a:buChar char="•"/>
            </a:pPr>
            <a:r>
              <a:rPr lang="en-US" sz="1600" dirty="0">
                <a:solidFill>
                  <a:srgbClr val="000090"/>
                </a:solidFill>
              </a:rPr>
              <a:t>Once completed, click “Add attendee”.</a:t>
            </a:r>
          </a:p>
        </p:txBody>
      </p:sp>
      <p:sp>
        <p:nvSpPr>
          <p:cNvPr id="5" name="Slide Number Placeholder 4"/>
          <p:cNvSpPr>
            <a:spLocks noGrp="1"/>
          </p:cNvSpPr>
          <p:nvPr>
            <p:ph type="sldNum" sz="quarter" idx="12"/>
          </p:nvPr>
        </p:nvSpPr>
        <p:spPr/>
        <p:txBody>
          <a:bodyPr/>
          <a:lstStyle/>
          <a:p>
            <a:fld id="{10D76F1F-F32F-F74B-8A18-41FB91E2F4E6}" type="slidenum">
              <a:rPr lang="en-US" smtClean="0"/>
              <a:t>7</a:t>
            </a:fld>
            <a:endParaRPr lang="en-US"/>
          </a:p>
        </p:txBody>
      </p:sp>
      <p:pic>
        <p:nvPicPr>
          <p:cNvPr id="6" name="Picture 5">
            <a:extLst>
              <a:ext uri="{FF2B5EF4-FFF2-40B4-BE49-F238E27FC236}">
                <a16:creationId xmlns:a16="http://schemas.microsoft.com/office/drawing/2014/main" id="{021719F8-9BA4-F348-9C68-B77194FB0684}"/>
              </a:ext>
            </a:extLst>
          </p:cNvPr>
          <p:cNvPicPr>
            <a:picLocks noChangeAspect="1"/>
          </p:cNvPicPr>
          <p:nvPr/>
        </p:nvPicPr>
        <p:blipFill>
          <a:blip r:embed="rId3"/>
          <a:stretch>
            <a:fillRect/>
          </a:stretch>
        </p:blipFill>
        <p:spPr>
          <a:xfrm>
            <a:off x="675106" y="1746562"/>
            <a:ext cx="7277768" cy="4301973"/>
          </a:xfrm>
          <a:prstGeom prst="rect">
            <a:avLst/>
          </a:prstGeom>
        </p:spPr>
      </p:pic>
      <p:sp>
        <p:nvSpPr>
          <p:cNvPr id="2" name="Oval 1">
            <a:extLst>
              <a:ext uri="{FF2B5EF4-FFF2-40B4-BE49-F238E27FC236}">
                <a16:creationId xmlns:a16="http://schemas.microsoft.com/office/drawing/2014/main" id="{4BD95706-BD80-1A49-B794-C30D0599DC8F}"/>
              </a:ext>
            </a:extLst>
          </p:cNvPr>
          <p:cNvSpPr/>
          <p:nvPr/>
        </p:nvSpPr>
        <p:spPr>
          <a:xfrm>
            <a:off x="2161309" y="5533901"/>
            <a:ext cx="1341912" cy="629393"/>
          </a:xfrm>
          <a:prstGeom prst="ellipse">
            <a:avLst/>
          </a:prstGeom>
          <a:no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5008410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idx="4294967295"/>
          </p:nvPr>
        </p:nvSpPr>
        <p:spPr>
          <a:xfrm>
            <a:off x="561931" y="101204"/>
            <a:ext cx="8229600" cy="516731"/>
          </a:xfrm>
        </p:spPr>
        <p:txBody>
          <a:bodyPr>
            <a:noAutofit/>
          </a:bodyPr>
          <a:lstStyle/>
          <a:p>
            <a:r>
              <a:rPr lang="en-US" sz="2800" b="1" dirty="0">
                <a:solidFill>
                  <a:srgbClr val="000090"/>
                </a:solidFill>
              </a:rPr>
              <a:t>Editing Attendees</a:t>
            </a:r>
          </a:p>
        </p:txBody>
      </p:sp>
      <p:sp>
        <p:nvSpPr>
          <p:cNvPr id="10" name="TextBox 9"/>
          <p:cNvSpPr txBox="1"/>
          <p:nvPr/>
        </p:nvSpPr>
        <p:spPr>
          <a:xfrm>
            <a:off x="561931" y="564656"/>
            <a:ext cx="7979400" cy="1569660"/>
          </a:xfrm>
          <a:prstGeom prst="rect">
            <a:avLst/>
          </a:prstGeom>
          <a:noFill/>
        </p:spPr>
        <p:txBody>
          <a:bodyPr wrap="square" rtlCol="0">
            <a:spAutoFit/>
          </a:bodyPr>
          <a:lstStyle/>
          <a:p>
            <a:pPr marL="285750" indent="-285750">
              <a:buFont typeface="Arial"/>
              <a:buChar char="•"/>
            </a:pPr>
            <a:r>
              <a:rPr lang="en-US" sz="1600" dirty="0">
                <a:solidFill>
                  <a:srgbClr val="000090"/>
                </a:solidFill>
              </a:rPr>
              <a:t>Once the user completes the attendee information and adds the attendee, they are redirected back to the request.</a:t>
            </a:r>
          </a:p>
          <a:p>
            <a:pPr marL="285750" indent="-285750">
              <a:buFont typeface="Arial"/>
              <a:buChar char="•"/>
            </a:pPr>
            <a:r>
              <a:rPr lang="en-US" sz="1600" dirty="0">
                <a:solidFill>
                  <a:srgbClr val="000090"/>
                </a:solidFill>
              </a:rPr>
              <a:t>If guest information for attendees is required, users will be prompted to enter guest information.</a:t>
            </a:r>
          </a:p>
          <a:p>
            <a:pPr marL="285750" indent="-285750">
              <a:buFont typeface="Arial"/>
              <a:buChar char="•"/>
            </a:pPr>
            <a:r>
              <a:rPr lang="en-US" sz="1600" dirty="0">
                <a:solidFill>
                  <a:srgbClr val="000090"/>
                </a:solidFill>
              </a:rPr>
              <a:t>You will also follow the same process to assign a ticket to yourself or to replace other attendees. </a:t>
            </a:r>
          </a:p>
        </p:txBody>
      </p:sp>
      <p:sp>
        <p:nvSpPr>
          <p:cNvPr id="5" name="Slide Number Placeholder 4"/>
          <p:cNvSpPr>
            <a:spLocks noGrp="1"/>
          </p:cNvSpPr>
          <p:nvPr>
            <p:ph type="sldNum" sz="quarter" idx="12"/>
          </p:nvPr>
        </p:nvSpPr>
        <p:spPr/>
        <p:txBody>
          <a:bodyPr/>
          <a:lstStyle/>
          <a:p>
            <a:fld id="{10D76F1F-F32F-F74B-8A18-41FB91E2F4E6}" type="slidenum">
              <a:rPr lang="en-US" smtClean="0"/>
              <a:t>8</a:t>
            </a:fld>
            <a:endParaRPr lang="en-US"/>
          </a:p>
        </p:txBody>
      </p:sp>
      <p:pic>
        <p:nvPicPr>
          <p:cNvPr id="6" name="Picture 5">
            <a:extLst>
              <a:ext uri="{FF2B5EF4-FFF2-40B4-BE49-F238E27FC236}">
                <a16:creationId xmlns:a16="http://schemas.microsoft.com/office/drawing/2014/main" id="{9866651F-E685-8E48-A0F9-ABED7D8C0050}"/>
              </a:ext>
            </a:extLst>
          </p:cNvPr>
          <p:cNvPicPr>
            <a:picLocks noChangeAspect="1"/>
          </p:cNvPicPr>
          <p:nvPr/>
        </p:nvPicPr>
        <p:blipFill>
          <a:blip r:embed="rId3"/>
          <a:stretch>
            <a:fillRect/>
          </a:stretch>
        </p:blipFill>
        <p:spPr>
          <a:xfrm>
            <a:off x="942702" y="2237755"/>
            <a:ext cx="7258596" cy="2602216"/>
          </a:xfrm>
          <a:prstGeom prst="rect">
            <a:avLst/>
          </a:prstGeom>
        </p:spPr>
      </p:pic>
    </p:spTree>
    <p:extLst>
      <p:ext uri="{BB962C8B-B14F-4D97-AF65-F5344CB8AC3E}">
        <p14:creationId xmlns:p14="http://schemas.microsoft.com/office/powerpoint/2010/main" val="7904948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idx="4294967295"/>
          </p:nvPr>
        </p:nvSpPr>
        <p:spPr>
          <a:xfrm>
            <a:off x="561931" y="101204"/>
            <a:ext cx="8229600" cy="516731"/>
          </a:xfrm>
        </p:spPr>
        <p:txBody>
          <a:bodyPr>
            <a:noAutofit/>
          </a:bodyPr>
          <a:lstStyle/>
          <a:p>
            <a:r>
              <a:rPr lang="en-US" sz="2800" b="1" dirty="0">
                <a:solidFill>
                  <a:srgbClr val="000090"/>
                </a:solidFill>
              </a:rPr>
              <a:t>Editing Attendees</a:t>
            </a:r>
          </a:p>
        </p:txBody>
      </p:sp>
      <p:sp>
        <p:nvSpPr>
          <p:cNvPr id="10" name="TextBox 9"/>
          <p:cNvSpPr txBox="1"/>
          <p:nvPr/>
        </p:nvSpPr>
        <p:spPr>
          <a:xfrm>
            <a:off x="561931" y="742456"/>
            <a:ext cx="7979400" cy="584775"/>
          </a:xfrm>
          <a:prstGeom prst="rect">
            <a:avLst/>
          </a:prstGeom>
          <a:noFill/>
        </p:spPr>
        <p:txBody>
          <a:bodyPr wrap="square" rtlCol="0">
            <a:spAutoFit/>
          </a:bodyPr>
          <a:lstStyle/>
          <a:p>
            <a:pPr marL="285750" indent="-285750">
              <a:buFont typeface="Arial"/>
              <a:buChar char="•"/>
            </a:pPr>
            <a:r>
              <a:rPr lang="en-US" sz="1600" dirty="0">
                <a:solidFill>
                  <a:srgbClr val="000090"/>
                </a:solidFill>
              </a:rPr>
              <a:t>Once all attendees are added, users can review/edit any other request details. </a:t>
            </a:r>
          </a:p>
          <a:p>
            <a:pPr marL="285750" indent="-285750">
              <a:buFont typeface="Arial"/>
              <a:buChar char="•"/>
            </a:pPr>
            <a:r>
              <a:rPr lang="en-US" sz="1600" dirty="0">
                <a:solidFill>
                  <a:srgbClr val="000090"/>
                </a:solidFill>
              </a:rPr>
              <a:t>Once satisfied, click “I’m done, update”. </a:t>
            </a:r>
          </a:p>
        </p:txBody>
      </p:sp>
      <p:sp>
        <p:nvSpPr>
          <p:cNvPr id="5" name="Slide Number Placeholder 4"/>
          <p:cNvSpPr>
            <a:spLocks noGrp="1"/>
          </p:cNvSpPr>
          <p:nvPr>
            <p:ph type="sldNum" sz="quarter" idx="12"/>
          </p:nvPr>
        </p:nvSpPr>
        <p:spPr/>
        <p:txBody>
          <a:bodyPr/>
          <a:lstStyle/>
          <a:p>
            <a:fld id="{10D76F1F-F32F-F74B-8A18-41FB91E2F4E6}" type="slidenum">
              <a:rPr lang="en-US" smtClean="0"/>
              <a:t>9</a:t>
            </a:fld>
            <a:endParaRPr lang="en-US"/>
          </a:p>
        </p:txBody>
      </p:sp>
      <p:pic>
        <p:nvPicPr>
          <p:cNvPr id="6" name="Picture 5">
            <a:extLst>
              <a:ext uri="{FF2B5EF4-FFF2-40B4-BE49-F238E27FC236}">
                <a16:creationId xmlns:a16="http://schemas.microsoft.com/office/drawing/2014/main" id="{74DBA34A-E148-3B4E-BF75-DE2948BE7EB1}"/>
              </a:ext>
            </a:extLst>
          </p:cNvPr>
          <p:cNvPicPr>
            <a:picLocks noChangeAspect="1"/>
          </p:cNvPicPr>
          <p:nvPr/>
        </p:nvPicPr>
        <p:blipFill>
          <a:blip r:embed="rId3"/>
          <a:stretch>
            <a:fillRect/>
          </a:stretch>
        </p:blipFill>
        <p:spPr>
          <a:xfrm>
            <a:off x="1515979" y="2190416"/>
            <a:ext cx="6075948" cy="4165936"/>
          </a:xfrm>
          <a:prstGeom prst="rect">
            <a:avLst/>
          </a:prstGeom>
        </p:spPr>
      </p:pic>
      <p:sp>
        <p:nvSpPr>
          <p:cNvPr id="2" name="Oval 1">
            <a:extLst>
              <a:ext uri="{FF2B5EF4-FFF2-40B4-BE49-F238E27FC236}">
                <a16:creationId xmlns:a16="http://schemas.microsoft.com/office/drawing/2014/main" id="{D49EFCA4-5C90-C04E-8DC2-089B2676E863}"/>
              </a:ext>
            </a:extLst>
          </p:cNvPr>
          <p:cNvSpPr/>
          <p:nvPr/>
        </p:nvSpPr>
        <p:spPr>
          <a:xfrm>
            <a:off x="1638795" y="5913913"/>
            <a:ext cx="1425039" cy="510639"/>
          </a:xfrm>
          <a:prstGeom prst="ellipse">
            <a:avLst/>
          </a:prstGeom>
          <a:no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54938889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2419</TotalTime>
  <Words>395</Words>
  <Application>Microsoft Macintosh PowerPoint</Application>
  <PresentationFormat>On-screen Show (4:3)</PresentationFormat>
  <Paragraphs>45</Paragraphs>
  <Slides>9</Slides>
  <Notes>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Calibri</vt:lpstr>
      <vt:lpstr>Office Theme</vt:lpstr>
      <vt:lpstr>Editing Attendees</vt:lpstr>
      <vt:lpstr>Editing Attendees</vt:lpstr>
      <vt:lpstr>Editing Attendees</vt:lpstr>
      <vt:lpstr>Editing Attendees</vt:lpstr>
      <vt:lpstr>PowerPoint Presentation</vt:lpstr>
      <vt:lpstr>Editing Attendees</vt:lpstr>
      <vt:lpstr>Editing Attendees</vt:lpstr>
      <vt:lpstr>Editing Attendees</vt:lpstr>
      <vt:lpstr>Editing Attendees</vt:lpstr>
    </vt:vector>
  </TitlesOfParts>
  <Company>Concierge Live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Adding Inventory – Figure 1 &amp; 2 </dc:title>
  <dc:creator>Hannah Wilcher</dc:creator>
  <cp:lastModifiedBy>Alec Coughlin</cp:lastModifiedBy>
  <cp:revision>119</cp:revision>
  <cp:lastPrinted>2013-07-11T18:36:11Z</cp:lastPrinted>
  <dcterms:created xsi:type="dcterms:W3CDTF">2013-07-11T18:15:39Z</dcterms:created>
  <dcterms:modified xsi:type="dcterms:W3CDTF">2020-05-28T20:10:53Z</dcterms:modified>
</cp:coreProperties>
</file>