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05" r:id="rId2"/>
    <p:sldId id="264" r:id="rId3"/>
    <p:sldId id="269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875"/>
    <p:restoredTop sz="94558" autoAdjust="0"/>
  </p:normalViewPr>
  <p:slideViewPr>
    <p:cSldViewPr snapToGrid="0" snapToObjects="1">
      <p:cViewPr varScale="1">
        <p:scale>
          <a:sx n="121" d="100"/>
          <a:sy n="121" d="100"/>
        </p:scale>
        <p:origin x="1632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96" d="100"/>
          <a:sy n="96" d="100"/>
        </p:scale>
        <p:origin x="-2864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A01B53-7475-A54C-AB0C-BF77CB932EAD}" type="datetimeFigureOut">
              <a:rPr lang="en-US" smtClean="0"/>
              <a:t>5/26/20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22F0B1-6992-724E-ABB0-B6E383FD0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3190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50C3CA-3487-154C-8194-870561357E19}" type="datetimeFigureOut">
              <a:rPr lang="en-US" smtClean="0"/>
              <a:t>5/26/20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C169E4-0CD4-664E-B066-9D7F8817B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35884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783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5829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05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2F1E8-933B-E740-BE74-337D2EA06DC0}" type="datetime1">
              <a:rPr lang="en-US" smtClean="0"/>
              <a:t>5/26/20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349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ED074-764A-6D47-A62E-0612154E07B4}" type="datetime1">
              <a:rPr lang="en-US" smtClean="0"/>
              <a:t>5/26/20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281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CA0E6-2928-F243-9630-F9E1B5AFF0FE}" type="datetime1">
              <a:rPr lang="en-US" smtClean="0"/>
              <a:t>5/26/20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940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49E95-5BBB-C348-B92B-CD1051352571}" type="datetime1">
              <a:rPr lang="en-US" smtClean="0"/>
              <a:t>5/26/20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888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1304C-D2B2-F74D-AE90-3591A4124DCC}" type="datetime1">
              <a:rPr lang="en-US" smtClean="0"/>
              <a:t>5/26/20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813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C345F-08E3-D443-A225-59409A849F1A}" type="datetime1">
              <a:rPr lang="en-US" smtClean="0"/>
              <a:t>5/26/20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69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5BC3-C7C2-094A-A9F5-32EC80D48E80}" type="datetime1">
              <a:rPr lang="en-US" smtClean="0"/>
              <a:t>5/26/20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084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3F5F1-0B02-8F44-BDBF-F904384498A6}" type="datetime1">
              <a:rPr lang="en-US" smtClean="0"/>
              <a:t>5/26/20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243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F8AB6-78C4-9A4F-A23D-81CD8B6C23FC}" type="datetime1">
              <a:rPr lang="en-US" smtClean="0"/>
              <a:t>5/26/20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211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00046-F25D-D940-85EA-35F94049C763}" type="datetime1">
              <a:rPr lang="en-US" smtClean="0"/>
              <a:t>5/26/20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218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511F1-55C3-D041-BCAA-05076C05CF0D}" type="datetime1">
              <a:rPr lang="en-US" smtClean="0"/>
              <a:t>5/26/20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411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4077A2-9B1D-BD40-BC70-356D3EFCE33E}" type="datetime1">
              <a:rPr lang="en-US" smtClean="0"/>
              <a:t>5/26/20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479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7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Configure – Ticket Details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5" y="618093"/>
            <a:ext cx="8124865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To configure tickets for an entire event, go to the Manage page, find the event, click the wheel icon to the right of the event and then click “Configure…”. </a:t>
            </a:r>
          </a:p>
        </p:txBody>
      </p:sp>
      <p:sp>
        <p:nvSpPr>
          <p:cNvPr id="5" name="Rectangle 4"/>
          <p:cNvSpPr/>
          <p:nvPr/>
        </p:nvSpPr>
        <p:spPr>
          <a:xfrm>
            <a:off x="561935" y="2338312"/>
            <a:ext cx="830266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To configure a certain ticket group or individual tickets within an event, go to the Manage page, find the event and click the ticket icon to view tickets for the event. 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Once in the event, click the “cog” icon next to the ticket group to edit an entire ticket group or click individual tickets to configure, then select “configure…”.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A578-C7BF-B347-BF1C-C78E034F6DA9}" type="slidenum">
              <a:rPr lang="en-US" smtClean="0"/>
              <a:t>1</a:t>
            </a:fld>
            <a:endParaRPr lang="en-US"/>
          </a:p>
        </p:txBody>
      </p:sp>
      <p:pic>
        <p:nvPicPr>
          <p:cNvPr id="6" name="Picture 5" descr="A close up of a logo&#13;&#10;&#13;&#10;Description automatically generated">
            <a:extLst>
              <a:ext uri="{FF2B5EF4-FFF2-40B4-BE49-F238E27FC236}">
                <a16:creationId xmlns:a16="http://schemas.microsoft.com/office/drawing/2014/main" id="{7E6881B5-28E0-FB40-9D51-5314238683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22" y="1391408"/>
            <a:ext cx="8646290" cy="946838"/>
          </a:xfrm>
          <a:prstGeom prst="rect">
            <a:avLst/>
          </a:prstGeom>
        </p:spPr>
      </p:pic>
      <p:pic>
        <p:nvPicPr>
          <p:cNvPr id="13" name="Picture 12" descr="A screenshot of a cell phone&#13;&#10;&#13;&#10;Description automatically generated">
            <a:extLst>
              <a:ext uri="{FF2B5EF4-FFF2-40B4-BE49-F238E27FC236}">
                <a16:creationId xmlns:a16="http://schemas.microsoft.com/office/drawing/2014/main" id="{E3EBFF32-384F-0144-86ED-92E98A7ABA2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1935" y="3463693"/>
            <a:ext cx="8189090" cy="3316147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E2418001-FAB0-EF4E-B938-F71D3ED837B3}"/>
              </a:ext>
            </a:extLst>
          </p:cNvPr>
          <p:cNvSpPr/>
          <p:nvPr/>
        </p:nvSpPr>
        <p:spPr>
          <a:xfrm>
            <a:off x="561935" y="5878286"/>
            <a:ext cx="1046946" cy="18505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4FED0D6-93FD-1448-8F51-C33C5AECCABD}"/>
              </a:ext>
            </a:extLst>
          </p:cNvPr>
          <p:cNvSpPr/>
          <p:nvPr/>
        </p:nvSpPr>
        <p:spPr>
          <a:xfrm>
            <a:off x="8582065" y="1621974"/>
            <a:ext cx="454346" cy="45018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739D32C2-BA9A-6B4C-BEF7-9DB6C19CC2F1}"/>
              </a:ext>
            </a:extLst>
          </p:cNvPr>
          <p:cNvSpPr/>
          <p:nvPr/>
        </p:nvSpPr>
        <p:spPr>
          <a:xfrm>
            <a:off x="8252749" y="4722470"/>
            <a:ext cx="434051" cy="27779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A60D3A1F-AC53-7747-B802-4ADCF0991E4E}"/>
              </a:ext>
            </a:extLst>
          </p:cNvPr>
          <p:cNvSpPr/>
          <p:nvPr/>
        </p:nvSpPr>
        <p:spPr>
          <a:xfrm>
            <a:off x="7151914" y="1719814"/>
            <a:ext cx="881743" cy="25436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433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7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Configure – Ticket Details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0662" y="1095574"/>
            <a:ext cx="80561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0090"/>
                </a:solidFill>
              </a:rPr>
              <a:t>To edit ticket details (row, section, ticket kind, value), next ticket details, click on “6 X Sec: 100, Row  10,  Seats 1-6”.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2</a:t>
            </a:fld>
            <a:endParaRPr lang="en-US"/>
          </a:p>
        </p:txBody>
      </p:sp>
      <p:pic>
        <p:nvPicPr>
          <p:cNvPr id="6" name="Picture 5" descr="A screenshot of a cell phone&#10;&#10;Description automatically generated">
            <a:extLst>
              <a:ext uri="{FF2B5EF4-FFF2-40B4-BE49-F238E27FC236}">
                <a16:creationId xmlns:a16="http://schemas.microsoft.com/office/drawing/2014/main" id="{9089F3D0-0E3A-2847-8859-AD337F6A05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134592"/>
            <a:ext cx="8229600" cy="2798064"/>
          </a:xfrm>
          <a:prstGeom prst="rect">
            <a:avLst/>
          </a:prstGeom>
        </p:spPr>
      </p:pic>
      <p:sp>
        <p:nvSpPr>
          <p:cNvPr id="9" name="Oval 8">
            <a:extLst>
              <a:ext uri="{FF2B5EF4-FFF2-40B4-BE49-F238E27FC236}">
                <a16:creationId xmlns:a16="http://schemas.microsoft.com/office/drawing/2014/main" id="{A0E81767-ADB2-4241-97CD-8F979ACF2F66}"/>
              </a:ext>
            </a:extLst>
          </p:cNvPr>
          <p:cNvSpPr/>
          <p:nvPr/>
        </p:nvSpPr>
        <p:spPr>
          <a:xfrm>
            <a:off x="2992407" y="2915949"/>
            <a:ext cx="2612745" cy="41673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2761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4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Configure – Ticket Details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99173" y="1686088"/>
            <a:ext cx="299496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000090"/>
                </a:solidFill>
              </a:rPr>
              <a:t>Ticket Details</a:t>
            </a:r>
            <a:r>
              <a:rPr lang="en-US" sz="1600" dirty="0">
                <a:solidFill>
                  <a:srgbClr val="000090"/>
                </a:solidFill>
              </a:rPr>
              <a:t>: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These are the ticket details (entered when you added tickets).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Edit/update any details (Type, Kind, Section, Row, Value etc.) and click “Save”.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3</a:t>
            </a:fld>
            <a:endParaRPr lang="en-US"/>
          </a:p>
        </p:txBody>
      </p:sp>
      <p:pic>
        <p:nvPicPr>
          <p:cNvPr id="5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A9F4BBB3-80C0-CB46-A7F9-E8A2EBAE40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4141" y="1140031"/>
            <a:ext cx="5440186" cy="5216321"/>
          </a:xfrm>
          <a:prstGeom prst="rect">
            <a:avLst/>
          </a:prstGeom>
        </p:spPr>
      </p:pic>
      <p:sp>
        <p:nvSpPr>
          <p:cNvPr id="11" name="Oval 10">
            <a:extLst>
              <a:ext uri="{FF2B5EF4-FFF2-40B4-BE49-F238E27FC236}">
                <a16:creationId xmlns:a16="http://schemas.microsoft.com/office/drawing/2014/main" id="{044066CA-E88A-3948-A189-8323CC68E7EB}"/>
              </a:ext>
            </a:extLst>
          </p:cNvPr>
          <p:cNvSpPr/>
          <p:nvPr/>
        </p:nvSpPr>
        <p:spPr>
          <a:xfrm>
            <a:off x="4416036" y="5844887"/>
            <a:ext cx="613457" cy="51694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0560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2745</TotalTime>
  <Words>190</Words>
  <Application>Microsoft Macintosh PowerPoint</Application>
  <PresentationFormat>On-screen Show (4:3)</PresentationFormat>
  <Paragraphs>16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Configure – Ticket Details</vt:lpstr>
      <vt:lpstr>Configure – Ticket Details</vt:lpstr>
      <vt:lpstr>Configure – Ticket Details</vt:lpstr>
    </vt:vector>
  </TitlesOfParts>
  <Company>Concierge Live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Adding Inventory – Figure 1 &amp; 2 </dc:title>
  <dc:creator>Hannah Wilcher</dc:creator>
  <cp:lastModifiedBy>Alec Coughlin</cp:lastModifiedBy>
  <cp:revision>280</cp:revision>
  <cp:lastPrinted>2013-07-11T18:36:11Z</cp:lastPrinted>
  <dcterms:created xsi:type="dcterms:W3CDTF">2013-07-11T18:15:39Z</dcterms:created>
  <dcterms:modified xsi:type="dcterms:W3CDTF">2020-05-26T17:04:41Z</dcterms:modified>
</cp:coreProperties>
</file>