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74" r:id="rId3"/>
    <p:sldId id="277" r:id="rId4"/>
    <p:sldId id="269" r:id="rId5"/>
    <p:sldId id="273" r:id="rId6"/>
    <p:sldId id="270" r:id="rId7"/>
    <p:sldId id="27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000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830"/>
  </p:normalViewPr>
  <p:slideViewPr>
    <p:cSldViewPr snapToGrid="0" snapToObjects="1">
      <p:cViewPr varScale="1">
        <p:scale>
          <a:sx n="121" d="100"/>
          <a:sy n="121" d="100"/>
        </p:scale>
        <p:origin x="8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E9343-EF4F-C94F-9393-94C9CDC14E3E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3AED3-AC17-C548-9734-FE84E578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284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40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07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18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85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24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37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95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CEBA-DABE-5142-A0B8-F0B070516415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BFEC-EFD2-364C-AAA6-667D5B7CCA90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CEB4-2E6F-EA4B-AB80-A1E0588628A5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5EDA-52F2-BA4B-A589-D5B143726618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10EE-7F9A-914B-B0FE-F785F963ECFC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47BD3-6C07-9C4B-9915-94D7DADADC49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7777-93CC-0342-957A-4C2F82709097}" type="datetime1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E9538-5E94-8B49-B45D-43063D6DC0F6}" type="datetime1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3EB9-455D-8440-9583-C7655D34A5C8}" type="datetime1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CE9D-0B13-8B48-B35B-5B00FE5747F6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F691-67DD-0648-A2D9-A94F04223B8D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BE597-A2A2-FD4E-88B1-7BBE605EFA67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Lottery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create a ”lottery” for events.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”lottery” feature is an extension of auto-process which allows users to make requests at a designated time (i.e. 10 days before the event) and Concierge Live to automatically process ticket requests at a designated time (i.e. 5 days before the event).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Lotteries are mostly set for personal requests. However, a lottery can be set for personal requests and/or business requests.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lottery is enabled for business and personal requests, priority is given to business requests.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Lottery ticket assignments are based: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Recent attendance for lottery events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Frequency of attendance for lottery events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no user has been assigned tickets for a previous lottery request, Concierge Live will randomly assign tickets.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tickets are still available after the lottery run date, any requests placed after will be automatically assigned on a "first come, first serve" basis (auto-assigned).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the lottery assigns/declines requests, requestors are notified through email.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3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Lottery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enable a lottery, in the configure section select ”auto-process” under “Settings” in the configure section.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6C2488-7386-C543-9A14-E0B702BA5B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122" y="2268668"/>
            <a:ext cx="5981700" cy="153670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D8DC853B-6FDB-A344-8C7F-1FD8343B330E}"/>
              </a:ext>
            </a:extLst>
          </p:cNvPr>
          <p:cNvSpPr/>
          <p:nvPr/>
        </p:nvSpPr>
        <p:spPr>
          <a:xfrm>
            <a:off x="4035971" y="2581552"/>
            <a:ext cx="1713187" cy="519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92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Lottery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 lottery can be set for personal requests and/or business requests. The page defaults to “Personal”. To set a business lottery, click the “Business” tab.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set a lottery, select “Yes” next to “Auto-assign personal requests”.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In the “Rule Set” dropdown, select “Lottery (based on usage).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Select a timeframe for the Lottery Open Date (i.e. immediately, 7 days before the event). This is the date/timeframe when users can begin making lottery requests. 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Select a timeframe for the Lottery Run Date (i.e. 5 days before the event). This is the date/timeframe when the lottery algorithm will assign or decline lottery requests.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the Lottery Open Date and Run Dates have been selected, click “Save”.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E0CDD3-69D9-9B4D-BD4B-98AC5B619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022" y="2977934"/>
            <a:ext cx="7338951" cy="3724565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8D374DBA-AD28-414C-BBD3-BD4397AF72C1}"/>
              </a:ext>
            </a:extLst>
          </p:cNvPr>
          <p:cNvSpPr/>
          <p:nvPr/>
        </p:nvSpPr>
        <p:spPr>
          <a:xfrm>
            <a:off x="1579417" y="5010752"/>
            <a:ext cx="2304877" cy="2989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F91D6C9-008A-604E-BC39-768E438B6DA2}"/>
              </a:ext>
            </a:extLst>
          </p:cNvPr>
          <p:cNvSpPr/>
          <p:nvPr/>
        </p:nvSpPr>
        <p:spPr>
          <a:xfrm>
            <a:off x="990142" y="5363194"/>
            <a:ext cx="2565069" cy="2989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88F015D-7C9A-1946-BA1E-1855A5DB2DAA}"/>
              </a:ext>
            </a:extLst>
          </p:cNvPr>
          <p:cNvSpPr/>
          <p:nvPr/>
        </p:nvSpPr>
        <p:spPr>
          <a:xfrm>
            <a:off x="950027" y="5737309"/>
            <a:ext cx="2565069" cy="298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9C1C36E-EAD2-8C4E-A521-D4CF32375C5D}"/>
              </a:ext>
            </a:extLst>
          </p:cNvPr>
          <p:cNvSpPr/>
          <p:nvPr/>
        </p:nvSpPr>
        <p:spPr>
          <a:xfrm>
            <a:off x="990143" y="4126259"/>
            <a:ext cx="1610554" cy="4105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EC4ABB2-5EC1-BD4E-8D87-6F573F749E4D}"/>
              </a:ext>
            </a:extLst>
          </p:cNvPr>
          <p:cNvSpPr/>
          <p:nvPr/>
        </p:nvSpPr>
        <p:spPr>
          <a:xfrm>
            <a:off x="2339437" y="6201362"/>
            <a:ext cx="878775" cy="4105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38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Lottery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ticket admin wants to report on lottery requests vs personal requests, we recommend creating a personal use attendee type called “Lottery” and if allowed a separate “Personal” attendee type. If reporting on personal vs. lottery requests isn’t important, there is no negative to using a single personal use attendee type and enabling a lottery when it makes sense.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8661" y="2258653"/>
            <a:ext cx="6526677" cy="3226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5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Lottery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a lottery is enabled, ticket admin on their Manage Tickets Page will see when the lottery will auto-process tickets.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738F4C-0303-6743-8122-E6C725E2A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5580" y="1858751"/>
            <a:ext cx="4076700" cy="347980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8D112433-B6DB-4D4A-B0D0-FD5A356919D8}"/>
              </a:ext>
            </a:extLst>
          </p:cNvPr>
          <p:cNvSpPr/>
          <p:nvPr/>
        </p:nvSpPr>
        <p:spPr>
          <a:xfrm>
            <a:off x="2368546" y="4285743"/>
            <a:ext cx="1787230" cy="5526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596B81E-D7B1-634C-B75F-F8DC5861CB00}"/>
              </a:ext>
            </a:extLst>
          </p:cNvPr>
          <p:cNvSpPr/>
          <p:nvPr/>
        </p:nvSpPr>
        <p:spPr>
          <a:xfrm>
            <a:off x="4245050" y="4285742"/>
            <a:ext cx="1787230" cy="5526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Lottery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tickets are enabled for lottery requests, on the ticket view page, users can see which tickets are part of the lottery and when the lottery will auto-process tickets (i.e. 5 days before the event).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can also determine if the lottery is for personal and/or business requests.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CD0C5B-2C65-A442-A8A4-C9620B1781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65" y="2089247"/>
            <a:ext cx="8405835" cy="4378039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C147D87-124D-A84A-9D25-028A82DA4824}"/>
              </a:ext>
            </a:extLst>
          </p:cNvPr>
          <p:cNvSpPr/>
          <p:nvPr/>
        </p:nvSpPr>
        <p:spPr>
          <a:xfrm>
            <a:off x="2384344" y="3956674"/>
            <a:ext cx="2671131" cy="4282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21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Lottery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564656"/>
            <a:ext cx="7979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0090"/>
                </a:solidFill>
              </a:rPr>
              <a:t>Lottery Event Tips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create a ”lottery” for events.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”lottery” feature is an extension of auto-assign which allows users to make requests at a designated time (i.e. 10 days before the event) and Concierge Live to automatically process ticket requests at a designated time (i.e. 5 days before the event).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lottery feature applies to both personal and business requests.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lottery is enabled for both business and personal requests, </a:t>
            </a:r>
            <a:r>
              <a:rPr lang="en-US" sz="1600" u="sng" dirty="0">
                <a:solidFill>
                  <a:srgbClr val="000090"/>
                </a:solidFill>
              </a:rPr>
              <a:t>priority is given to business requests.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Users are limited to one request per ticket group for a lottery.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Lottery assignments are for the “kind’ of ticket (i.e. suite, regular, GA) requested. The lottery will not assign a suite ticket requestor, regular tickets or a regular ticket requestor, suite tickets.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you have multiple “regular” ticket sections in the lottery (i.e. section 100, section 105) the lottery will assign regular ticket requests regardless of section requested. </a:t>
            </a:r>
          </a:p>
          <a:p>
            <a:pPr marL="285750" indent="-285750">
              <a:buFont typeface="Arial"/>
              <a:buChar char="•"/>
            </a:pPr>
            <a:r>
              <a:rPr lang="en-US" sz="1600" b="1" u="sng" dirty="0">
                <a:solidFill>
                  <a:srgbClr val="000090"/>
                </a:solidFill>
              </a:rPr>
              <a:t>The lottery factors (i.e. recent attendance) are only applicable for lottery requests.</a:t>
            </a:r>
            <a:r>
              <a:rPr lang="en-US" sz="1600" b="1" dirty="0">
                <a:solidFill>
                  <a:srgbClr val="000090"/>
                </a:solidFill>
              </a:rPr>
              <a:t> </a:t>
            </a:r>
            <a:r>
              <a:rPr lang="en-US" sz="1600" dirty="0">
                <a:solidFill>
                  <a:srgbClr val="000090"/>
                </a:solidFill>
              </a:rPr>
              <a:t>A user’s non-lottery personal ticket requests do not factor into lottery ticket assignments.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tickets are set for a lottery and a ticket admin manually processes a user’s request prior to the lottery run date, the assigned tickets count against the user for future lottery requests (frequency of attendance and recent attendance).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Use ticket quantity restrictions to limit the number of tickets a user can request.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0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Lottery Events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564656"/>
            <a:ext cx="7979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0090"/>
                </a:solidFill>
              </a:rPr>
              <a:t>Lottery Event Item Tips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Parking Passes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For lottery assigned ticket requests, if the request has parking and parking passes are part of the lottery, parking requests will be assigned on a first come, first served basis. Basically if a requestor is assigned tickets through a lottery, they get the requested parking passes if the parking pass is available. 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lottery will not assign a parking pass without assigning tickets to a requestor.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ticket request includes a parking pass and during lottery assignments a requestor is assigned tickets, but parking passes are no longer available, the lottery will still assign the ticket portion of the request, but the parking pass request will be declined. 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Parking passes do not factor into prioritization for ticket usage. 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Non-Ticketed Items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u="sng" dirty="0">
                <a:solidFill>
                  <a:srgbClr val="000090"/>
                </a:solidFill>
              </a:rPr>
              <a:t>Non-ticketed items are not supported by the lottery feature</a:t>
            </a:r>
            <a:r>
              <a:rPr lang="en-US" sz="1600" dirty="0">
                <a:solidFill>
                  <a:srgbClr val="000090"/>
                </a:solidFill>
              </a:rPr>
              <a:t>. The lottery feature is designed for tickets and parking passes. A separate request must be made for non-ticketed items.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94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4378</TotalTime>
  <Words>995</Words>
  <Application>Microsoft Macintosh PowerPoint</Application>
  <PresentationFormat>On-screen Show (4:3)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Lottery Events</vt:lpstr>
      <vt:lpstr>Lottery Events</vt:lpstr>
      <vt:lpstr>Lottery Events</vt:lpstr>
      <vt:lpstr>Lottery Events</vt:lpstr>
      <vt:lpstr>Lottery Events</vt:lpstr>
      <vt:lpstr>Lottery Events</vt:lpstr>
      <vt:lpstr>Lottery Events</vt:lpstr>
      <vt:lpstr>Lottery Events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190</cp:revision>
  <cp:lastPrinted>2013-07-11T18:36:11Z</cp:lastPrinted>
  <dcterms:created xsi:type="dcterms:W3CDTF">2013-07-11T18:15:39Z</dcterms:created>
  <dcterms:modified xsi:type="dcterms:W3CDTF">2020-05-26T19:17:39Z</dcterms:modified>
</cp:coreProperties>
</file>