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81" r:id="rId2"/>
    <p:sldId id="257" r:id="rId3"/>
    <p:sldId id="270" r:id="rId4"/>
    <p:sldId id="282" r:id="rId5"/>
    <p:sldId id="28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89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184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26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20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42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31F7-0F06-BB4C-A60B-F660E15A8448}" type="datetime1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A41C9-C740-4846-A25C-2A84871C67FE}" type="datetime1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8DC0-19BE-E741-A9E5-A7C23D0F3967}" type="datetime1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08AE-5EDC-D84A-B241-13346661F40B}" type="datetime1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94EC-7A4B-4748-A361-7E16B612ED8B}" type="datetime1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9F460-9DA5-FF4B-B956-27433E1A2360}" type="datetime1">
              <a:rPr lang="en-US" smtClean="0"/>
              <a:t>5/22/20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F4A7-4730-F840-9775-FB96AF938E45}" type="datetime1">
              <a:rPr lang="en-US" smtClean="0"/>
              <a:t>5/22/20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B5A6-03AE-0841-AC70-E05A7311C713}" type="datetime1">
              <a:rPr lang="en-US" smtClean="0"/>
              <a:t>5/22/20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F700-DFDD-B042-956A-DA593A6DFBBB}" type="datetime1">
              <a:rPr lang="en-US" smtClean="0"/>
              <a:t>5/22/20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4067-06F8-FE46-8723-C16A7EB423A8}" type="datetime1">
              <a:rPr lang="en-US" smtClean="0"/>
              <a:t>5/22/20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D9B7-6DBA-9C43-B396-E95B08FBF0E4}" type="datetime1">
              <a:rPr lang="en-US" smtClean="0"/>
              <a:t>5/22/20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1FF4D-3C5D-BC4A-9595-FC913EF1F81A}" type="datetime1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Management: Briefing Book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3"/>
            <a:ext cx="797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90"/>
                </a:solidFill>
              </a:rPr>
              <a:t>Ticket admin have two options for viewing event attendees: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View attendees for a specific event: on the Manage page, use the filters to locate the event and click the “attendee” icon for the event.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384A66-9123-E944-9B40-B0345185AF76}"/>
              </a:ext>
            </a:extLst>
          </p:cNvPr>
          <p:cNvSpPr txBox="1"/>
          <p:nvPr/>
        </p:nvSpPr>
        <p:spPr>
          <a:xfrm>
            <a:off x="582300" y="3429000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View all attendees, across all events: on the Manage page, click “Attendees” in the navigation bar. </a:t>
            </a:r>
          </a:p>
        </p:txBody>
      </p:sp>
      <p:pic>
        <p:nvPicPr>
          <p:cNvPr id="15" name="Picture 14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059A1CF8-1BBD-3243-9E99-FBFF86E30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94530"/>
            <a:ext cx="9144000" cy="967422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F9163BA1-77C7-9640-AD99-219C83373B58}"/>
              </a:ext>
            </a:extLst>
          </p:cNvPr>
          <p:cNvSpPr/>
          <p:nvPr/>
        </p:nvSpPr>
        <p:spPr>
          <a:xfrm>
            <a:off x="5108693" y="4757221"/>
            <a:ext cx="1041722" cy="2914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828DC16-366C-2C40-8F60-DAAC417A0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38862"/>
            <a:ext cx="9144000" cy="642938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F4B2729-3D67-BC47-B6FD-2919A880487B}"/>
              </a:ext>
            </a:extLst>
          </p:cNvPr>
          <p:cNvSpPr/>
          <p:nvPr/>
        </p:nvSpPr>
        <p:spPr>
          <a:xfrm>
            <a:off x="8034528" y="2238862"/>
            <a:ext cx="514980" cy="511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0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Management: Briefing Book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 briefing book is a collection of attendee cards, which contain the fields completed for each attendee. Briefing books serve as a great executive tool providing employee hosts insight to the projected attendees for an event. 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use the filters on the left to narrow the attendees list. Any filters applied dictates what is included in the briefing book (i.e. attendee type).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Click the “cog” icon at the top of the page and select “Create a briefing book…”.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13" name="Picture 12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CF426B54-FC31-2744-91DB-164FD9EC1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288" y="2488277"/>
            <a:ext cx="7906512" cy="4233200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29DB152F-A5EE-DE46-9B51-CB49F66C0478}"/>
              </a:ext>
            </a:extLst>
          </p:cNvPr>
          <p:cNvSpPr/>
          <p:nvPr/>
        </p:nvSpPr>
        <p:spPr>
          <a:xfrm>
            <a:off x="843351" y="3429000"/>
            <a:ext cx="1639824" cy="1146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91F1B1E-6B17-944A-95E5-5510232312A3}"/>
              </a:ext>
            </a:extLst>
          </p:cNvPr>
          <p:cNvSpPr/>
          <p:nvPr/>
        </p:nvSpPr>
        <p:spPr>
          <a:xfrm>
            <a:off x="8107680" y="3535680"/>
            <a:ext cx="451104" cy="365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D8EB13E-FF55-B945-B1C3-B5970D81281E}"/>
              </a:ext>
            </a:extLst>
          </p:cNvPr>
          <p:cNvSpPr/>
          <p:nvPr/>
        </p:nvSpPr>
        <p:spPr>
          <a:xfrm>
            <a:off x="7156704" y="4135803"/>
            <a:ext cx="1292352" cy="2072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02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Management: Briefing Book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8096" y="1003670"/>
            <a:ext cx="768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90"/>
                </a:solidFill>
              </a:rPr>
              <a:t>The briefing book includes two parts. The first part is a summary of the non-employee and employee projected attendees.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3612BE6D-0E44-284A-97E2-71652B246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6" y="1643036"/>
            <a:ext cx="8229600" cy="4713316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7537EF3E-1B5E-6E40-8498-9B65C50D2329}"/>
              </a:ext>
            </a:extLst>
          </p:cNvPr>
          <p:cNvSpPr/>
          <p:nvPr/>
        </p:nvSpPr>
        <p:spPr>
          <a:xfrm>
            <a:off x="493776" y="2706624"/>
            <a:ext cx="2968752" cy="451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74524AF-5C3E-9548-A83C-46ACE7B121C9}"/>
              </a:ext>
            </a:extLst>
          </p:cNvPr>
          <p:cNvSpPr/>
          <p:nvPr/>
        </p:nvSpPr>
        <p:spPr>
          <a:xfrm>
            <a:off x="469392" y="4700016"/>
            <a:ext cx="2968752" cy="451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93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Management: Briefing Book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199" y="1289953"/>
            <a:ext cx="281151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second part of the briefing book is an attendee's full attendee card.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attendee card highlights all the information captured as part of the ticket request process.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Depending on the attendee type, the information provided during the request process may be high level information or more detailed.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EB2E061D-D779-894B-B2EA-647E37C67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6348" y="1999140"/>
            <a:ext cx="4343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5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Management: Briefing Book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864821"/>
            <a:ext cx="8038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print or save a briefing books as a PDF (located at the top of the briefing book)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D78E7417-C792-5D45-B003-59B7A45B6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2900" y="1943100"/>
            <a:ext cx="5918200" cy="14859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4D4201D4-F855-0945-8606-52E7B0FB76D2}"/>
              </a:ext>
            </a:extLst>
          </p:cNvPr>
          <p:cNvSpPr/>
          <p:nvPr/>
        </p:nvSpPr>
        <p:spPr>
          <a:xfrm>
            <a:off x="2694432" y="2686050"/>
            <a:ext cx="1292352" cy="5935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3A6AE89-D301-4645-965C-D9EE226C43A5}"/>
              </a:ext>
            </a:extLst>
          </p:cNvPr>
          <p:cNvSpPr/>
          <p:nvPr/>
        </p:nvSpPr>
        <p:spPr>
          <a:xfrm>
            <a:off x="3986784" y="2686050"/>
            <a:ext cx="1719072" cy="5935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49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285</Words>
  <Application>Microsoft Macintosh PowerPoint</Application>
  <PresentationFormat>On-screen Show (4:3)</PresentationFormat>
  <Paragraphs>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Attendee Management: Briefing Book</vt:lpstr>
      <vt:lpstr>Attendee Management: Briefing Book</vt:lpstr>
      <vt:lpstr>Attendee Management: Briefing Book</vt:lpstr>
      <vt:lpstr>Attendee Management: Briefing Book</vt:lpstr>
      <vt:lpstr>Attendee Management: Briefing Book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76</cp:revision>
  <cp:lastPrinted>2013-09-13T20:21:16Z</cp:lastPrinted>
  <dcterms:created xsi:type="dcterms:W3CDTF">2013-07-11T18:15:39Z</dcterms:created>
  <dcterms:modified xsi:type="dcterms:W3CDTF">2020-05-22T15:05:13Z</dcterms:modified>
</cp:coreProperties>
</file>