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58" r:id="rId3"/>
    <p:sldId id="257" r:id="rId4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5510" autoAdjust="0"/>
  </p:normalViewPr>
  <p:slideViewPr>
    <p:cSldViewPr snapToGrid="0" snapToObjects="1">
      <p:cViewPr varScale="1">
        <p:scale>
          <a:sx n="122" d="100"/>
          <a:sy n="122" d="100"/>
        </p:scale>
        <p:origin x="190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8" d="100"/>
          <a:sy n="98" d="100"/>
        </p:scale>
        <p:origin x="-104" y="-3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31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7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FA89-6258-6943-99B9-ACC1AF2F62F0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1F337-0D57-E14F-AF83-8384D86546C7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5809-0821-B641-B12A-9DFB60E844F5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7F48-67C2-FC4D-9A53-F0E0316B4B5D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C9EC5-806D-BF43-9AE9-AC31B2248510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F51C1-31DC-4B49-AF48-BD33963C4C8E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E5935-C055-5046-988F-B7EA8B62B8EE}" type="datetime1">
              <a:rPr lang="en-US" smtClean="0"/>
              <a:t>5/26/20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5A2B-C695-E749-A4F3-FB6A3FF092E3}" type="datetime1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F25F-F4EF-0545-84C1-D44BD3B7E905}" type="datetime1">
              <a:rPr lang="en-US" smtClean="0"/>
              <a:t>5/26/20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F43EA-D321-2243-8483-D0891E5015AF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74E18-BDB7-F545-81B1-EF186BF57A57}" type="datetime1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60A98-BD0E-C542-AF08-A70E2E94DB7D}" type="datetime1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Company Profile Information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8836" y="618092"/>
            <a:ext cx="79063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90"/>
                </a:solidFill>
              </a:rPr>
              <a:t>The Setup section is where setup admin can control account behaviors. From updating attendee types and data fields, to delivery options for tickets, to branding the site; all is done in the Setup section.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the Setup section, click on your name (top of the page), then click “Setup”.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CB7C654-884F-B14B-BF57-85E9FE04F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700" y="2355850"/>
            <a:ext cx="2260600" cy="21463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D056ABD-7B99-2F4B-9323-F345CF2D2A2B}"/>
              </a:ext>
            </a:extLst>
          </p:cNvPr>
          <p:cNvSpPr/>
          <p:nvPr/>
        </p:nvSpPr>
        <p:spPr>
          <a:xfrm>
            <a:off x="4809506" y="2363190"/>
            <a:ext cx="819398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B858086-8297-FE48-97EC-49222AA5403C}"/>
              </a:ext>
            </a:extLst>
          </p:cNvPr>
          <p:cNvSpPr/>
          <p:nvPr/>
        </p:nvSpPr>
        <p:spPr>
          <a:xfrm>
            <a:off x="3643743" y="4050888"/>
            <a:ext cx="987632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61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Company Profile Information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89206" y="2280401"/>
            <a:ext cx="31777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in Setup, click “Company”.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A035ADD7-5B25-9549-9292-EBD36E7AA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806118"/>
            <a:ext cx="3792341" cy="5732795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D40DCEA3-7019-E542-96A8-A78264404007}"/>
              </a:ext>
            </a:extLst>
          </p:cNvPr>
          <p:cNvSpPr/>
          <p:nvPr/>
        </p:nvSpPr>
        <p:spPr>
          <a:xfrm>
            <a:off x="820615" y="2285828"/>
            <a:ext cx="832339" cy="5863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524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Company Profile Information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90"/>
                </a:solidFill>
              </a:rPr>
              <a:t>The company profile section includes high level information about your company including: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Your Company Name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Shorthand name: this is the name next to tickets on the Shop page.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Your Concierge Live URL: the URL address for your </a:t>
            </a:r>
            <a:r>
              <a:rPr lang="en-US" sz="1600">
                <a:solidFill>
                  <a:srgbClr val="000090"/>
                </a:solidFill>
              </a:rPr>
              <a:t>company’s site.</a:t>
            </a:r>
            <a:endParaRPr lang="en-US" sz="1600" dirty="0">
              <a:solidFill>
                <a:srgbClr val="00009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30C5002A-2FF8-7F4F-9113-C19C6E9C6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31" y="2806964"/>
            <a:ext cx="7690338" cy="3549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2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126</Words>
  <Application>Microsoft Macintosh PowerPoint</Application>
  <PresentationFormat>On-screen Show (4:3)</PresentationFormat>
  <Paragraphs>16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Company Profile Information</vt:lpstr>
      <vt:lpstr>Company Profile Information</vt:lpstr>
      <vt:lpstr>Company Profile Information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62</cp:revision>
  <cp:lastPrinted>2013-07-11T18:36:11Z</cp:lastPrinted>
  <dcterms:created xsi:type="dcterms:W3CDTF">2013-07-11T18:15:39Z</dcterms:created>
  <dcterms:modified xsi:type="dcterms:W3CDTF">2020-05-26T16:28:37Z</dcterms:modified>
</cp:coreProperties>
</file>