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05" r:id="rId2"/>
    <p:sldId id="331" r:id="rId3"/>
    <p:sldId id="332" r:id="rId4"/>
    <p:sldId id="333" r:id="rId5"/>
    <p:sldId id="33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8451" autoAdjust="0"/>
  </p:normalViewPr>
  <p:slideViewPr>
    <p:cSldViewPr snapToGrid="0" snapToObjects="1">
      <p:cViewPr varScale="1">
        <p:scale>
          <a:sx n="128" d="100"/>
          <a:sy n="128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8C4D0-94D5-C349-8020-6EC9743C7F3F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BC2D7-2A78-4942-9BF7-DCEA13BC6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182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D92E9-79D6-204B-B40B-390329261336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13EAA-B483-8E49-A858-B713EA36A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84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87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65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63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81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51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F583-F3C9-F343-B24D-0D534C82091A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8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07DD-3BF5-9D48-BB01-965B375D08FA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2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B23A9-89BD-F64D-9C1C-192225D7194E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4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FCF5-E098-1F4C-9EFD-FBBF5E817482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7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F0D8-24E9-4E41-B739-B18EA43A3E3D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3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37A3-AD3F-5A47-AED5-9D7D6B4EF120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6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9FF7-1F04-894A-9AE4-9827CE7CAFFC}" type="datetime1">
              <a:rPr lang="en-US" smtClean="0"/>
              <a:t>5/26/20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6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9234-2BAC-C148-AA05-A12B003FE53A}" type="datetime1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0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06A9-C3F5-8446-9070-69A85A75BB31}" type="datetime1">
              <a:rPr lang="en-US" smtClean="0"/>
              <a:t>5/26/20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DB46-966D-C84C-8ADD-9B6CF284321E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3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E419-F539-C549-8D79-CC1E4242598C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5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C3F45-EC36-A540-9C09-48D29922969E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1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Attendee Types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tickets for an entire event, go to the Manage page, find the event, click the wheel icon to the right of the event and then click “Configure…”.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935" y="2338312"/>
            <a:ext cx="83026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a certain ticket group or individual tickets within an event, go to the Manage page, find the event and click the ticket icon to view tickets for the event.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in the event, click the “cog” icon next to the ticket group to edit an entire ticket group or click individual tickets to configure, then select “configure…”.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7E6881B5-28E0-FB40-9D51-531423868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22" y="1391408"/>
            <a:ext cx="8646290" cy="946838"/>
          </a:xfrm>
          <a:prstGeom prst="rect">
            <a:avLst/>
          </a:prstGeom>
        </p:spPr>
      </p:pic>
      <p:pic>
        <p:nvPicPr>
          <p:cNvPr id="13" name="Picture 1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E3EBFF32-384F-0144-86ED-92E98A7ABA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935" y="3463693"/>
            <a:ext cx="8189090" cy="3316147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E2418001-FAB0-EF4E-B938-F71D3ED837B3}"/>
              </a:ext>
            </a:extLst>
          </p:cNvPr>
          <p:cNvSpPr/>
          <p:nvPr/>
        </p:nvSpPr>
        <p:spPr>
          <a:xfrm>
            <a:off x="561935" y="5878286"/>
            <a:ext cx="1046946" cy="1850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4FED0D6-93FD-1448-8F51-C33C5AECCABD}"/>
              </a:ext>
            </a:extLst>
          </p:cNvPr>
          <p:cNvSpPr/>
          <p:nvPr/>
        </p:nvSpPr>
        <p:spPr>
          <a:xfrm>
            <a:off x="8582065" y="1621974"/>
            <a:ext cx="454346" cy="45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39D32C2-BA9A-6B4C-BEF7-9DB6C19CC2F1}"/>
              </a:ext>
            </a:extLst>
          </p:cNvPr>
          <p:cNvSpPr/>
          <p:nvPr/>
        </p:nvSpPr>
        <p:spPr>
          <a:xfrm>
            <a:off x="8252749" y="4722470"/>
            <a:ext cx="434051" cy="2777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60D3A1F-AC53-7747-B802-4ADCF0991E4E}"/>
              </a:ext>
            </a:extLst>
          </p:cNvPr>
          <p:cNvSpPr/>
          <p:nvPr/>
        </p:nvSpPr>
        <p:spPr>
          <a:xfrm>
            <a:off x="7151914" y="1719814"/>
            <a:ext cx="881743" cy="2543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273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Attendee Types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6359" y="618093"/>
            <a:ext cx="359670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Attendee Types</a:t>
            </a:r>
            <a:r>
              <a:rPr lang="en-US" sz="1600" dirty="0">
                <a:solidFill>
                  <a:srgbClr val="000090"/>
                </a:solidFill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Attendee types capture information on the people being entertained. Examples of attendee types might include client, prospect, donation, employee host, employee R&amp;R, etc.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Next to “Business” click on an attendee type name.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1CC555-C9C1-3048-8074-E880EF5E83C9}"/>
              </a:ext>
            </a:extLst>
          </p:cNvPr>
          <p:cNvSpPr txBox="1"/>
          <p:nvPr/>
        </p:nvSpPr>
        <p:spPr>
          <a:xfrm>
            <a:off x="286359" y="3173218"/>
            <a:ext cx="797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an attendee type is allowed, it is available to all users when requesting tickets.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AD90D5BA-9AE3-FB49-9743-6E2ADB7C3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068" y="746331"/>
            <a:ext cx="5260931" cy="1610058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C5326B10-E47E-874E-9194-84E83636A515}"/>
              </a:ext>
            </a:extLst>
          </p:cNvPr>
          <p:cNvSpPr/>
          <p:nvPr/>
        </p:nvSpPr>
        <p:spPr>
          <a:xfrm>
            <a:off x="4797468" y="1002082"/>
            <a:ext cx="4121064" cy="4384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AA245566-1563-D84A-A431-9DD2441669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2186" y="3515505"/>
            <a:ext cx="7039627" cy="316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912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Attendee Types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40570"/>
            <a:ext cx="797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Attendee Types</a:t>
            </a:r>
            <a:r>
              <a:rPr lang="en-US" sz="1600" dirty="0">
                <a:solidFill>
                  <a:srgbClr val="000090"/>
                </a:solidFill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Like management rights, ticket admin can set triggers for attendee types. Click on the attendee type button (i.e. “Yes” or “No”.) Advanced options appear and ticket admin can set triggers.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also set a field relevance profile. This allows ticket admin to apply a different profile to tickets while retaining the attendee type name. The field relevancy is the specific fields an attendee type captures. This is not a common feature but is available when needed.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90" y="2794568"/>
            <a:ext cx="8229601" cy="3744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6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Attendee Types</a:t>
            </a:r>
          </a:p>
        </p:txBody>
      </p:sp>
      <p:pic>
        <p:nvPicPr>
          <p:cNvPr id="3" name="Picture 2" descr="Screen Shot 2015-09-04 at 9.57.20 A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553" y="3872737"/>
            <a:ext cx="6229742" cy="266617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DAA619-65BB-6F48-9854-E01038BDDC48}"/>
              </a:ext>
            </a:extLst>
          </p:cNvPr>
          <p:cNvSpPr txBox="1"/>
          <p:nvPr/>
        </p:nvSpPr>
        <p:spPr>
          <a:xfrm>
            <a:off x="457200" y="3041740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allow personal requests, click the green “Yes” button.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An attendee type must be selected in order to allow personal use. In the screenshot below, “Personal Use” is marked as “Yes”.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C73C36-1A31-0346-917E-ED84D6DA6F56}"/>
              </a:ext>
            </a:extLst>
          </p:cNvPr>
          <p:cNvSpPr txBox="1"/>
          <p:nvPr/>
        </p:nvSpPr>
        <p:spPr>
          <a:xfrm>
            <a:off x="286359" y="618093"/>
            <a:ext cx="3596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Personal Use</a:t>
            </a:r>
            <a:r>
              <a:rPr lang="en-US" sz="1600" dirty="0">
                <a:solidFill>
                  <a:srgbClr val="000090"/>
                </a:solidFill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Next to “Personal” click on an attendee type name.</a:t>
            </a: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C42EDD51-060F-D740-8C3C-7DA594574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68" y="746331"/>
            <a:ext cx="5260931" cy="1610058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2FFACC82-B299-E343-95D7-6007E655E1EC}"/>
              </a:ext>
            </a:extLst>
          </p:cNvPr>
          <p:cNvSpPr/>
          <p:nvPr/>
        </p:nvSpPr>
        <p:spPr>
          <a:xfrm>
            <a:off x="4784942" y="1303444"/>
            <a:ext cx="1991639" cy="349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3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Attendee Types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30FF77-4684-104A-89D1-186DE9218A94}"/>
              </a:ext>
            </a:extLst>
          </p:cNvPr>
          <p:cNvSpPr txBox="1"/>
          <p:nvPr/>
        </p:nvSpPr>
        <p:spPr>
          <a:xfrm>
            <a:off x="561931" y="640570"/>
            <a:ext cx="7979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Unknown Attendees:</a:t>
            </a:r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Unknown attendee types give users the ability to make a request even if they don’t know the specific attendee that they will be entertaining.  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r>
              <a:rPr lang="en-US" sz="1600" b="1" dirty="0">
                <a:solidFill>
                  <a:srgbClr val="000090"/>
                </a:solidFill>
              </a:rPr>
              <a:t>Unknown Guests: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Unless a compliance reason requires your company to capture primary guest information, it’s recommended that “Allow unknown guests” be set to “Yes”.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unknown guests are </a:t>
            </a:r>
            <a:r>
              <a:rPr lang="en-US" sz="1600" b="1" u="sng" dirty="0">
                <a:solidFill>
                  <a:srgbClr val="000090"/>
                </a:solidFill>
              </a:rPr>
              <a:t>not allowed</a:t>
            </a:r>
            <a:r>
              <a:rPr lang="en-US" sz="1600" dirty="0">
                <a:solidFill>
                  <a:srgbClr val="000090"/>
                </a:solidFill>
              </a:rPr>
              <a:t> (set to “No”) requestors must provide a name for every ticket assigned to an attendee (employee or contact). For example, a requestor gives Rick Thomas 2 tickets, the system assigns 1 ticket to Rick, the requestor then has complete information on Rick’s guest (Rick’s +</a:t>
            </a:r>
            <a:r>
              <a:rPr lang="en-US" sz="1600">
                <a:solidFill>
                  <a:srgbClr val="000090"/>
                </a:solidFill>
              </a:rPr>
              <a:t>1).</a:t>
            </a:r>
            <a:endParaRPr lang="en-US" sz="1600" dirty="0">
              <a:solidFill>
                <a:srgbClr val="00009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B2B8A4-6034-D74E-A282-02BB1CB60D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996" y="3498461"/>
            <a:ext cx="3699068" cy="2800767"/>
          </a:xfrm>
          <a:prstGeom prst="rect">
            <a:avLst/>
          </a:prstGeom>
        </p:spPr>
      </p:pic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7D07FC21-8C46-004D-983C-85880D2C85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80" y="3498461"/>
            <a:ext cx="4998263" cy="1529671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FCD4BA8D-48B2-454F-AADD-92803E23CBD5}"/>
              </a:ext>
            </a:extLst>
          </p:cNvPr>
          <p:cNvSpPr/>
          <p:nvPr/>
        </p:nvSpPr>
        <p:spPr>
          <a:xfrm>
            <a:off x="300625" y="4263296"/>
            <a:ext cx="2467627" cy="3713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B9053D0-C262-FE42-9570-716AC2D3C67D}"/>
              </a:ext>
            </a:extLst>
          </p:cNvPr>
          <p:cNvSpPr/>
          <p:nvPr/>
        </p:nvSpPr>
        <p:spPr>
          <a:xfrm>
            <a:off x="319601" y="4565052"/>
            <a:ext cx="2467627" cy="3713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61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468</Words>
  <Application>Microsoft Macintosh PowerPoint</Application>
  <PresentationFormat>On-screen Show (4:3)</PresentationFormat>
  <Paragraphs>35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Configure – Attendee Types</vt:lpstr>
      <vt:lpstr>Configure – Attendee Types</vt:lpstr>
      <vt:lpstr>Configure – Attendee Types</vt:lpstr>
      <vt:lpstr>Configure – Attendee Types</vt:lpstr>
      <vt:lpstr>Configure – Attendee Types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Configure - Shopping</dc:title>
  <dc:creator>Hannah Wilcher</dc:creator>
  <cp:lastModifiedBy>Alec Coughlin</cp:lastModifiedBy>
  <cp:revision>33</cp:revision>
  <dcterms:created xsi:type="dcterms:W3CDTF">2014-03-14T17:28:47Z</dcterms:created>
  <dcterms:modified xsi:type="dcterms:W3CDTF">2020-05-26T16:33:42Z</dcterms:modified>
</cp:coreProperties>
</file>