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8" r:id="rId2"/>
    <p:sldId id="256" r:id="rId3"/>
    <p:sldId id="257" r:id="rId4"/>
    <p:sldId id="267" r:id="rId5"/>
    <p:sldId id="265" r:id="rId6"/>
    <p:sldId id="263" r:id="rId7"/>
    <p:sldId id="264" r:id="rId8"/>
    <p:sldId id="266" r:id="rId9"/>
    <p:sldId id="258" r:id="rId1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71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-104" y="-3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0C3CA-3487-154C-8194-870561357E19}" type="datetimeFigureOut">
              <a:rPr lang="en-US" smtClean="0"/>
              <a:t>5/26/20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169E4-0CD4-664E-B066-9D7F8817B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5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53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69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87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60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74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46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C6F0-8AAF-B645-B4D4-5572F5ECD3B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4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C6F0-8AAF-B645-B4D4-5572F5ECD3B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8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C6F0-8AAF-B645-B4D4-5572F5ECD3B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C6F0-8AAF-B645-B4D4-5572F5ECD3B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8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C6F0-8AAF-B645-B4D4-5572F5ECD3B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C6F0-8AAF-B645-B4D4-5572F5ECD3B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C6F0-8AAF-B645-B4D4-5572F5ECD3B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8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C6F0-8AAF-B645-B4D4-5572F5ECD3B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4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C6F0-8AAF-B645-B4D4-5572F5ECD3B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1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C6F0-8AAF-B645-B4D4-5572F5ECD3B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1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C6F0-8AAF-B645-B4D4-5572F5ECD3B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1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C6F0-8AAF-B645-B4D4-5572F5ECD3B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7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3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Field Relevancy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836" y="618092"/>
            <a:ext cx="7906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The Setup section is where setup admin control account behaviors. From updating attendee types and data fields, to delivery options for tickets, to branding the site; all is done in the Setup section.</a:t>
            </a:r>
          </a:p>
          <a:p>
            <a:endParaRPr lang="en-US" sz="1600" dirty="0">
              <a:solidFill>
                <a:srgbClr val="00009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To access the Setup section, click on your name (top of the page), then click “Setup”.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B7C654-884F-B14B-BF57-85E9FE04F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700" y="2355850"/>
            <a:ext cx="2260600" cy="21463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D056ABD-7B99-2F4B-9323-F345CF2D2A2B}"/>
              </a:ext>
            </a:extLst>
          </p:cNvPr>
          <p:cNvSpPr/>
          <p:nvPr/>
        </p:nvSpPr>
        <p:spPr>
          <a:xfrm>
            <a:off x="4809506" y="2363190"/>
            <a:ext cx="819398" cy="463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858086-8297-FE48-97EC-49222AA5403C}"/>
              </a:ext>
            </a:extLst>
          </p:cNvPr>
          <p:cNvSpPr/>
          <p:nvPr/>
        </p:nvSpPr>
        <p:spPr>
          <a:xfrm>
            <a:off x="3643743" y="4050888"/>
            <a:ext cx="987632" cy="463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6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3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Field Relevancy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09696" y="1254177"/>
            <a:ext cx="399010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Field relevancy is where a Setup ticket admin defines the field requirements a user must complete when entertaining an attendee.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Field requirements may include name, company, title, etc. and can be set as not relevant, not required or required.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Concierge Live has pre-set field requirements by default based on commonly used fields; however, Setup ticket admin can update them based on their needs.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Once field relevancies are created, they are applied to an attendee type.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Click “Field Relevance Profile” to view, edit or add a field relevancy.</a:t>
            </a:r>
          </a:p>
          <a:p>
            <a:endParaRPr lang="en-US" sz="1600" dirty="0">
              <a:solidFill>
                <a:srgbClr val="000090"/>
              </a:solidFill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86DC04-FCA0-9F48-84F5-32B28696A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95" y="516949"/>
            <a:ext cx="4127805" cy="623990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D2168D4-8D0D-7844-92C2-619093015A4B}"/>
              </a:ext>
            </a:extLst>
          </p:cNvPr>
          <p:cNvSpPr/>
          <p:nvPr/>
        </p:nvSpPr>
        <p:spPr>
          <a:xfrm>
            <a:off x="734289" y="4736276"/>
            <a:ext cx="1153887" cy="725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3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Field Relevancy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855612"/>
            <a:ext cx="797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By default new Concierge Live accounts are created with the following attendee types and field requirements:</a:t>
            </a:r>
          </a:p>
          <a:p>
            <a:pPr marL="742950" lvl="1" indent="-285750">
              <a:buFont typeface="Arial" charset="0"/>
              <a:buChar char="•"/>
            </a:pPr>
            <a:endParaRPr lang="en-US" sz="1600" dirty="0">
              <a:solidFill>
                <a:srgbClr val="000090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Charity = Name (o); Title (o) Company Name (r); Tax ID (r)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Client = Name (o); Company Name (r); Title (r); Purpose of Entertainment (r)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Employee = Name (o); Email (r); Title (r); Phone (r)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Prospect = Name (o); Company Name (r); Title (r); Purpose of Entertainment (r)</a:t>
            </a:r>
          </a:p>
          <a:p>
            <a:pPr marL="742950" lvl="1" indent="-285750">
              <a:buFont typeface="Arial" charset="0"/>
              <a:buChar char="•"/>
            </a:pPr>
            <a:endParaRPr lang="en-US" sz="1600" dirty="0">
              <a:solidFill>
                <a:srgbClr val="000090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 = Optional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R = Required</a:t>
            </a:r>
          </a:p>
          <a:p>
            <a:endParaRPr lang="en-US" sz="1600" dirty="0">
              <a:solidFill>
                <a:srgbClr val="000090"/>
              </a:solidFill>
            </a:endParaRPr>
          </a:p>
          <a:p>
            <a:r>
              <a:rPr lang="en-US" sz="1600" b="1" u="sng" dirty="0">
                <a:solidFill>
                  <a:srgbClr val="000090"/>
                </a:solidFill>
              </a:rPr>
              <a:t>For mobile tickets, if you allow ticket requestors to transfer tickets directly to their attendees, email should be a required for your attendee types. Without an attendee email address, tickets cannot be transferred to attendees.</a:t>
            </a:r>
          </a:p>
          <a:p>
            <a:endParaRPr lang="en-US" sz="1600" dirty="0">
              <a:solidFill>
                <a:srgbClr val="000090"/>
              </a:solidFill>
            </a:endParaRPr>
          </a:p>
          <a:p>
            <a:r>
              <a:rPr lang="en-US" sz="1600" dirty="0">
                <a:solidFill>
                  <a:srgbClr val="000090"/>
                </a:solidFill>
              </a:rPr>
              <a:t>This deck shows setup ticket admin how to update field requirements. Once a field relevancy is created and saved, it can be applied to an attendee type (see attendee type deck for how to apply a field relevancy to  an attendee type).</a:t>
            </a:r>
          </a:p>
        </p:txBody>
      </p:sp>
    </p:spTree>
    <p:extLst>
      <p:ext uri="{BB962C8B-B14F-4D97-AF65-F5344CB8AC3E}">
        <p14:creationId xmlns:p14="http://schemas.microsoft.com/office/powerpoint/2010/main" val="36892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3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Field Relevancy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855612"/>
            <a:ext cx="797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To view or edit an existing field relevancy profile, click the cog icon on the right-hand side of the field relevancy line item of interest, then click “Edit”.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94" y="1848261"/>
            <a:ext cx="7507705" cy="319875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9D458A3-8722-AB45-A568-3CE6B5599D9D}"/>
              </a:ext>
            </a:extLst>
          </p:cNvPr>
          <p:cNvSpPr/>
          <p:nvPr/>
        </p:nvSpPr>
        <p:spPr>
          <a:xfrm>
            <a:off x="7830207" y="3313762"/>
            <a:ext cx="711124" cy="462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6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3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Field Relevancy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855612"/>
            <a:ext cx="8320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When editing field relevancy, there are four tabs with fields: user, contact, attendee and guest.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A user is an employee, someone who accesses Concierge Live to make a ticket request.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“User” fields are only relevant to users; an external attendee doesn’t see or complete user fields.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For each field, a ticket admin selects optional, required or not relevant. This will determine if a user sees and must enter data for the field. 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79B2A7-78EF-2B4D-A021-B02E2E33D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707" y="3163936"/>
            <a:ext cx="6211821" cy="359292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DD59732-0CB6-5B45-B2CF-E5FA6DAC368A}"/>
              </a:ext>
            </a:extLst>
          </p:cNvPr>
          <p:cNvSpPr/>
          <p:nvPr/>
        </p:nvSpPr>
        <p:spPr>
          <a:xfrm>
            <a:off x="4180409" y="4163473"/>
            <a:ext cx="1187532" cy="8431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5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3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Field Relevancy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855612"/>
            <a:ext cx="797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The second tab is called Contact.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Once a contact field is completed, the data is retained and populates the next time the attendee is entertained. For example, when a user enters an attendee’s name, company and/or title, that information will auto-fill the next time the attendee is entertained.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u="sng" dirty="0">
                <a:solidFill>
                  <a:srgbClr val="000090"/>
                </a:solidFill>
              </a:rPr>
              <a:t>For mobile tickets, if you allow ticket requestors to transfer tickets directly to their attendees, email must be a required field for your attendee types.</a:t>
            </a:r>
            <a:endParaRPr lang="en-US" sz="1600" dirty="0">
              <a:solidFill>
                <a:srgbClr val="00009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Update fields (i.e. optional, required, not relevant) based on need, then click the “Attendee” tab.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B0F838-1BC6-8C4B-BA6D-D533E7179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094" y="3447844"/>
            <a:ext cx="5723105" cy="323054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890182C-D4EA-7345-90C5-B281414255DF}"/>
              </a:ext>
            </a:extLst>
          </p:cNvPr>
          <p:cNvSpPr/>
          <p:nvPr/>
        </p:nvSpPr>
        <p:spPr>
          <a:xfrm>
            <a:off x="4453646" y="4524900"/>
            <a:ext cx="1187532" cy="8431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5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3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Field Relevancy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855612"/>
            <a:ext cx="797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The next tab is the Attendee tab. Attendee fields must be completed each time an attendee is entertained.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Attendee fields can be used for users (employees) and contacts (external attendees).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This information may have changed since the last time an attendee was entertained. A common example of an attendee field is ”Purpose of Entertainment”.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400879-C2F9-8E4F-BE00-B052F3341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8" y="2671494"/>
            <a:ext cx="6828311" cy="372434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3FD51B2-AB34-7746-A88A-387F902DE973}"/>
              </a:ext>
            </a:extLst>
          </p:cNvPr>
          <p:cNvSpPr/>
          <p:nvPr/>
        </p:nvSpPr>
        <p:spPr>
          <a:xfrm>
            <a:off x="4797633" y="4073236"/>
            <a:ext cx="1401288" cy="8193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6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3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Field Relevancy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855612"/>
            <a:ext cx="7979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The next tab is the Guest tab.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Guest fields are applicable to users (employees) and contacts (external attendees).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Depending on configuration settings for ”Unknown Guests” is enabled, users can or are required to provide info on primary attendee guests (an attendees +1).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Concierge Live recommends the “Guest Relationship” guest field be set to optional.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Concierge Live does not recommend enabling the guest email field. This can create confusion when ticket requestors can send tickets directly to their attendees.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Guests are the +1 (they have a ticket as a result of someone’s attendance). As a result all guest tickets are sent to a primary attendee (user or external contact), so inclusion of an email can create confusion that tickets will be sent to a guest of a primary attendee.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EC8C72-BF9E-6343-B139-FEF841015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56" y="3656379"/>
            <a:ext cx="7802088" cy="31213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A6D33FE-C7DC-3949-AB96-683EF2270A2B}"/>
              </a:ext>
            </a:extLst>
          </p:cNvPr>
          <p:cNvSpPr/>
          <p:nvPr/>
        </p:nvSpPr>
        <p:spPr>
          <a:xfrm>
            <a:off x="4453248" y="5316055"/>
            <a:ext cx="1401288" cy="8193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212BDB-B436-0E43-8787-E232EFCABC42}"/>
              </a:ext>
            </a:extLst>
          </p:cNvPr>
          <p:cNvSpPr/>
          <p:nvPr/>
        </p:nvSpPr>
        <p:spPr>
          <a:xfrm>
            <a:off x="2276107" y="6035059"/>
            <a:ext cx="1013359" cy="6386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03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3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Field Relevancy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637" y="3216432"/>
            <a:ext cx="8110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Enter the name of the field relevancy, update the fields on the user, contact and attendee tabs and click “Create”.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0" y="1951214"/>
            <a:ext cx="8229600" cy="8681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111" y="746044"/>
            <a:ext cx="797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Field requirements do not have to be the same for all attendee types. We do recommend some consistency for reporting, but field relevancy is a company decision. </a:t>
            </a:r>
          </a:p>
          <a:p>
            <a:r>
              <a:rPr lang="en-US" sz="1600" dirty="0">
                <a:solidFill>
                  <a:srgbClr val="000090"/>
                </a:solidFill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a ticket admin wants to create a new field relevancy, click on the “+ New”.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5400"/>
            <a:ext cx="8354700" cy="293545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342065F-DF5A-9A43-9F11-B30A77EE50F0}"/>
              </a:ext>
            </a:extLst>
          </p:cNvPr>
          <p:cNvSpPr/>
          <p:nvPr/>
        </p:nvSpPr>
        <p:spPr>
          <a:xfrm>
            <a:off x="8282511" y="2232772"/>
            <a:ext cx="505326" cy="3729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813D864-2ACD-B140-8AEB-179ABD44B8C5}"/>
              </a:ext>
            </a:extLst>
          </p:cNvPr>
          <p:cNvSpPr/>
          <p:nvPr/>
        </p:nvSpPr>
        <p:spPr>
          <a:xfrm>
            <a:off x="2161309" y="6210796"/>
            <a:ext cx="475013" cy="424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06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894</Words>
  <Application>Microsoft Macintosh PowerPoint</Application>
  <PresentationFormat>On-screen Show (4:3)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Field Relevancy</vt:lpstr>
      <vt:lpstr>Field Relevancy</vt:lpstr>
      <vt:lpstr>Field Relevancy</vt:lpstr>
      <vt:lpstr>Field Relevancy</vt:lpstr>
      <vt:lpstr>Field Relevancy</vt:lpstr>
      <vt:lpstr>Field Relevancy</vt:lpstr>
      <vt:lpstr>Field Relevancy</vt:lpstr>
      <vt:lpstr>Field Relevancy</vt:lpstr>
      <vt:lpstr>Field Relevancy</vt:lpstr>
    </vt:vector>
  </TitlesOfParts>
  <Company>Concierge Live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Inventory – Figure 1 &amp; 2</dc:title>
  <dc:creator>Hannah Wilcher</dc:creator>
  <cp:lastModifiedBy>Alec Coughlin</cp:lastModifiedBy>
  <cp:revision>96</cp:revision>
  <cp:lastPrinted>2013-07-11T18:36:11Z</cp:lastPrinted>
  <dcterms:created xsi:type="dcterms:W3CDTF">2013-07-11T18:15:39Z</dcterms:created>
  <dcterms:modified xsi:type="dcterms:W3CDTF">2020-05-26T19:04:14Z</dcterms:modified>
</cp:coreProperties>
</file>