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52" r:id="rId2"/>
    <p:sldId id="314" r:id="rId3"/>
    <p:sldId id="313" r:id="rId4"/>
    <p:sldId id="296" r:id="rId5"/>
    <p:sldId id="351" r:id="rId6"/>
    <p:sldId id="346" r:id="rId7"/>
    <p:sldId id="347" r:id="rId8"/>
    <p:sldId id="348" r:id="rId9"/>
    <p:sldId id="328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/>
    <p:restoredTop sz="95918" autoAdjust="0"/>
  </p:normalViewPr>
  <p:slideViewPr>
    <p:cSldViewPr snapToGrid="0" snapToObjects="1">
      <p:cViewPr varScale="1">
        <p:scale>
          <a:sx n="123" d="100"/>
          <a:sy n="123" d="100"/>
        </p:scale>
        <p:origin x="18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AB298-1CB1-3544-8CD8-26BBBD0104C4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B7D83-DC79-6447-8094-07B4EA0BD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8122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0C3CA-3487-154C-8194-870561357E19}" type="datetimeFigureOut">
              <a:rPr lang="en-US" smtClean="0"/>
              <a:t>5/27/20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69E4-0CD4-664E-B066-9D7F8817B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588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068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70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1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3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69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05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69E4-0CD4-664E-B066-9D7F8817BA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98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7CA0E-828B-A64B-B638-3C4E3DBC598C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4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4F7E9-77B5-A844-BF3C-63B80F728FD6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8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3248E-B0DC-DF4B-A4B7-3B921EE1FBA7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15F3A-88CD-C34B-9ED5-EF46FB563469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8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26D9C-EC5E-AD48-A7E9-21A535076E81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13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2DD61-734F-6448-B933-DAFEF776D5C2}" type="datetime1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69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05F9F-C176-C14A-B766-2158B7135948}" type="datetime1">
              <a:rPr lang="en-US" smtClean="0"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679C4-3370-DF4A-87D2-A399584D48AE}" type="datetime1">
              <a:rPr lang="en-US" smtClean="0"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3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36B5-45C4-0145-BDB0-EE6FA4FDF020}" type="datetime1">
              <a:rPr lang="en-US" smtClean="0"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ABAB1-E214-0F43-BF34-29F0A9AB87FA}" type="datetime1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218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FB4FC-4B6A-FA4F-9EF4-E2CDBBE553B4}" type="datetime1">
              <a:rPr lang="en-US" smtClean="0"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11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C64D0-4BE9-BF4E-B001-A8ECC025DD52}" type="datetime1">
              <a:rPr lang="en-US" smtClean="0"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76F1F-F32F-F74B-8A18-41FB91E2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Making a Request on Behalf of a User - Personal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86577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make a request on behalf of a user/employee for the tickets that they manage.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 the Manage page, locate the event of interest and click the ”ticket” icon for the event.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1</a:t>
            </a:fld>
            <a:endParaRPr lang="en-US"/>
          </a:p>
        </p:txBody>
      </p:sp>
      <p:pic>
        <p:nvPicPr>
          <p:cNvPr id="5" name="Picture 4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1EFD8151-2128-274A-B9B8-8AD3AF8721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93630"/>
            <a:ext cx="9016767" cy="3317551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95745FE3-67B3-494A-871F-C8AD6A956DEE}"/>
              </a:ext>
            </a:extLst>
          </p:cNvPr>
          <p:cNvSpPr/>
          <p:nvPr/>
        </p:nvSpPr>
        <p:spPr>
          <a:xfrm>
            <a:off x="7737231" y="3915508"/>
            <a:ext cx="339969" cy="23446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36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Making a Request on Behalf of a User - Personal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18093"/>
            <a:ext cx="797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 the tickets page for an event, blue tickets are available.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Tickets are </a:t>
            </a:r>
            <a:r>
              <a:rPr lang="en-US" sz="1600" u="sng" dirty="0">
                <a:solidFill>
                  <a:srgbClr val="000090"/>
                </a:solidFill>
              </a:rPr>
              <a:t>individual</a:t>
            </a:r>
            <a:r>
              <a:rPr lang="en-US" sz="1600" dirty="0">
                <a:solidFill>
                  <a:srgbClr val="000090"/>
                </a:solidFill>
              </a:rPr>
              <a:t>, if the requestor wants 4 tickets, the ticket admin must click on 4 tickets.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As the ticket admin clicks tickets, they are highlighted in yellow.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the tickets to be requested have been selected, click “request/assign…” in the pop-up window.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54C3E35F-4B5A-1846-8C66-FE5DD021B5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363" y="2441240"/>
            <a:ext cx="7111320" cy="4052987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8A981F44-4215-F94E-892F-03EE9EBD5A97}"/>
              </a:ext>
            </a:extLst>
          </p:cNvPr>
          <p:cNvSpPr/>
          <p:nvPr/>
        </p:nvSpPr>
        <p:spPr>
          <a:xfrm>
            <a:off x="1120140" y="5246370"/>
            <a:ext cx="1177290" cy="7315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1FA8FE5-73C7-D840-B524-47C5C47C6EAF}"/>
              </a:ext>
            </a:extLst>
          </p:cNvPr>
          <p:cNvSpPr/>
          <p:nvPr/>
        </p:nvSpPr>
        <p:spPr>
          <a:xfrm>
            <a:off x="2518410" y="5250180"/>
            <a:ext cx="1082040" cy="7315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3A4ADCD-8DC9-3F4E-8549-50911E178D59}"/>
              </a:ext>
            </a:extLst>
          </p:cNvPr>
          <p:cNvSpPr/>
          <p:nvPr/>
        </p:nvSpPr>
        <p:spPr>
          <a:xfrm>
            <a:off x="3890010" y="5234940"/>
            <a:ext cx="1082040" cy="7315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78BDB60-6A90-004B-8E2A-CEDE3980C93C}"/>
              </a:ext>
            </a:extLst>
          </p:cNvPr>
          <p:cNvSpPr/>
          <p:nvPr/>
        </p:nvSpPr>
        <p:spPr>
          <a:xfrm>
            <a:off x="5250180" y="5246370"/>
            <a:ext cx="1082040" cy="7315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86B2B00-C4A3-4B41-9790-0BEFF120087F}"/>
              </a:ext>
            </a:extLst>
          </p:cNvPr>
          <p:cNvSpPr/>
          <p:nvPr/>
        </p:nvSpPr>
        <p:spPr>
          <a:xfrm>
            <a:off x="4869180" y="4517893"/>
            <a:ext cx="1417320" cy="27296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399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Making a Request on Behalf of a User - Personal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855612"/>
            <a:ext cx="797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will search for the user/employee they are placing the request on behalf of.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user/employee selected here receives all the notifications associated with the request.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Frequent requestors appear on the screen and can be selected, without searching.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admin can also search for a user/employer and click “Go”.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For this ticket request, select Ryan Howard.</a:t>
            </a:r>
          </a:p>
        </p:txBody>
      </p:sp>
      <p:pic>
        <p:nvPicPr>
          <p:cNvPr id="2" name="Picture 1" descr="Screen Shot 2015-09-04 at 10.45.23 A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50" y="2241440"/>
            <a:ext cx="8432800" cy="415290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3</a:t>
            </a:fld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F380DF8-B324-D24C-A77B-6976088CE203}"/>
              </a:ext>
            </a:extLst>
          </p:cNvPr>
          <p:cNvSpPr/>
          <p:nvPr/>
        </p:nvSpPr>
        <p:spPr>
          <a:xfrm>
            <a:off x="7623810" y="2720340"/>
            <a:ext cx="1062990" cy="5486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699A467-668B-BE4E-9D2C-D1C7A9F8DB5E}"/>
              </a:ext>
            </a:extLst>
          </p:cNvPr>
          <p:cNvSpPr/>
          <p:nvPr/>
        </p:nvSpPr>
        <p:spPr>
          <a:xfrm>
            <a:off x="584790" y="2743200"/>
            <a:ext cx="1552619" cy="5486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9118E28-0985-F947-95E6-0F5500F5F406}"/>
              </a:ext>
            </a:extLst>
          </p:cNvPr>
          <p:cNvSpPr/>
          <p:nvPr/>
        </p:nvSpPr>
        <p:spPr>
          <a:xfrm>
            <a:off x="748620" y="4640580"/>
            <a:ext cx="1552619" cy="27460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134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Making a Request on Behalf of a User - Personal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710161"/>
            <a:ext cx="810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tickets are available for “Business” and “Personal” requests, the ticket admin selects how the requestor will be using the tickets.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tickets are only available for either business or personal requests, this step will be omitted. In this case, Ryan will be using the tickets for personal use, so select “Personal”.</a:t>
            </a:r>
          </a:p>
          <a:p>
            <a:endParaRPr lang="en-US" sz="1600" b="1" i="1" dirty="0">
              <a:solidFill>
                <a:srgbClr val="00009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 descr="Screen Shot 2015-09-04 at 11.07.24 A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2298700"/>
            <a:ext cx="8610600" cy="212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098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Making a Request on Behalf of a User - Personal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48205"/>
            <a:ext cx="797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The first step in a personal request is confirming the event and ticket details.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Requestors are not required to provide attendee data for personal requests.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25A53184-6F01-0547-8C03-E5F70557FD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41" y="1560372"/>
            <a:ext cx="8526780" cy="2964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254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Making a Request on Behalf of a User - Personal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53330"/>
            <a:ext cx="797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Depending on a ticket’s configuration, users may have to select a delivery method.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Ticket delivery options will vary based on the ticket type and ticket admin. Options may include pick-up, interoffice, UPS, mobile, electronic, etc.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there are no delivery options, the delivery step will be skipped.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For physical tickets deliveries, users can enter and save addresses for future deliveries.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83A584-F273-7740-ADBE-F25637A211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200" y="2225733"/>
            <a:ext cx="6908800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204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Making a Request on Behalf of a User - Personal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53330"/>
            <a:ext cx="797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When requestors are charged for tickets, a cost center or a credit card number will be required.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a cost center is used for billing, requestors can enter and set a default cost center. 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If a credit card is used for billing, requestors can enter and save credit data for future purchases. </a:t>
            </a:r>
          </a:p>
          <a:p>
            <a:pPr marL="285750" indent="-285750">
              <a:buFontTx/>
              <a:buChar char="•"/>
            </a:pPr>
            <a:endParaRPr lang="en-US" sz="1600" dirty="0">
              <a:solidFill>
                <a:srgbClr val="000090"/>
              </a:solidFill>
            </a:endParaRPr>
          </a:p>
        </p:txBody>
      </p:sp>
      <p:pic>
        <p:nvPicPr>
          <p:cNvPr id="2" name="Picture 1" descr="Screen Shot 2015-09-04 at 11.01.30 A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2429261"/>
            <a:ext cx="8470900" cy="288314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6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Making a Request on Behalf of a User - Personal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1931" y="653330"/>
            <a:ext cx="797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Before a requestor submits a request, it can be reviewed and edited.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Requestors also have the option add comments viewable to the ticket admin.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Once satisfied with the request, click “I’m done, submit”.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CA24A228-432B-7E4E-9613-1823E7BF79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931" y="1615050"/>
            <a:ext cx="6507538" cy="4741302"/>
          </a:xfrm>
          <a:prstGeom prst="rect">
            <a:avLst/>
          </a:prstGeom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392A8D78-B9ED-874B-A8E9-2D951CEB0B71}"/>
              </a:ext>
            </a:extLst>
          </p:cNvPr>
          <p:cNvSpPr/>
          <p:nvPr/>
        </p:nvSpPr>
        <p:spPr>
          <a:xfrm>
            <a:off x="561931" y="3303270"/>
            <a:ext cx="6420759" cy="13414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12C115-25A6-D547-82B4-6E739ED14D72}"/>
              </a:ext>
            </a:extLst>
          </p:cNvPr>
          <p:cNvSpPr/>
          <p:nvPr/>
        </p:nvSpPr>
        <p:spPr>
          <a:xfrm>
            <a:off x="834390" y="5932170"/>
            <a:ext cx="1285861" cy="4584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2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01144"/>
            <a:ext cx="8229600" cy="51694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00090"/>
                </a:solidFill>
              </a:rPr>
              <a:t>Making a Request on Behalf of a User - Personal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7629" y="653330"/>
            <a:ext cx="84572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After submitting a request, as a ticket admin for the tickets, three options appear: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b="1" dirty="0">
                <a:solidFill>
                  <a:srgbClr val="000090"/>
                </a:solidFill>
              </a:rPr>
              <a:t>Auto-approve this request now</a:t>
            </a:r>
            <a:r>
              <a:rPr lang="en-US" sz="1600" dirty="0">
                <a:solidFill>
                  <a:srgbClr val="000090"/>
                </a:solidFill>
              </a:rPr>
              <a:t>: assigns the exact tickets selected for request.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b="1" dirty="0">
                <a:solidFill>
                  <a:srgbClr val="000090"/>
                </a:solidFill>
              </a:rPr>
              <a:t>View receipt</a:t>
            </a:r>
            <a:r>
              <a:rPr lang="en-US" sz="1600" dirty="0">
                <a:solidFill>
                  <a:srgbClr val="000090"/>
                </a:solidFill>
              </a:rPr>
              <a:t>: allows the ticket admin to view the request summary. The request is in a pending state in the request queue and available for processing.</a:t>
            </a:r>
          </a:p>
          <a:p>
            <a:pPr marL="742950" lvl="1" indent="-285750">
              <a:buFont typeface="Arial"/>
              <a:buChar char="•"/>
            </a:pPr>
            <a:r>
              <a:rPr lang="en-US" sz="1600" b="1" dirty="0">
                <a:solidFill>
                  <a:srgbClr val="000090"/>
                </a:solidFill>
              </a:rPr>
              <a:t>I’m done, go back</a:t>
            </a:r>
            <a:r>
              <a:rPr lang="en-US" sz="1600" dirty="0">
                <a:solidFill>
                  <a:srgbClr val="000090"/>
                </a:solidFill>
              </a:rPr>
              <a:t>: takes the ticket admin back to the event tickets page (where the request process began). The request is in a pending state in the request queue and available for processing.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Requestors receive all notifications associated with requests on their behalf (i.e. request receipt, assigned, delivery, etc.).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>
                <a:solidFill>
                  <a:srgbClr val="000090"/>
                </a:solidFill>
              </a:rPr>
              <a:t>Requestors can edit requests (i.e. attendees) in their request history.</a:t>
            </a:r>
          </a:p>
        </p:txBody>
      </p:sp>
      <p:pic>
        <p:nvPicPr>
          <p:cNvPr id="2" name="Picture 1" descr="Screen Shot 2015-09-04 at 11.06.15 A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30" y="3520348"/>
            <a:ext cx="8162969" cy="250825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76F1F-F32F-F74B-8A18-41FB91E2F4E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03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5410</TotalTime>
  <Words>687</Words>
  <Application>Microsoft Macintosh PowerPoint</Application>
  <PresentationFormat>On-screen Show (4:3)</PresentationFormat>
  <Paragraphs>58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Making a Request on Behalf of a User - Personal</vt:lpstr>
      <vt:lpstr>Making a Request on Behalf of a User - Personal</vt:lpstr>
      <vt:lpstr>Making a Request on Behalf of a User - Personal</vt:lpstr>
      <vt:lpstr>Making a Request on Behalf of a User - Personal</vt:lpstr>
      <vt:lpstr>Making a Request on Behalf of a User - Personal</vt:lpstr>
      <vt:lpstr>Making a Request on Behalf of a User - Personal</vt:lpstr>
      <vt:lpstr>Making a Request on Behalf of a User - Personal</vt:lpstr>
      <vt:lpstr>Making a Request on Behalf of a User - Personal</vt:lpstr>
      <vt:lpstr>Making a Request on Behalf of a User - Personal</vt:lpstr>
    </vt:vector>
  </TitlesOfParts>
  <Company>Concierge 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Inventory – Figure 1 &amp; 2 </dc:title>
  <dc:creator>Hannah Wilcher</dc:creator>
  <cp:lastModifiedBy>Alec Coughlin</cp:lastModifiedBy>
  <cp:revision>227</cp:revision>
  <cp:lastPrinted>2018-10-12T16:27:52Z</cp:lastPrinted>
  <dcterms:created xsi:type="dcterms:W3CDTF">2013-07-11T18:15:39Z</dcterms:created>
  <dcterms:modified xsi:type="dcterms:W3CDTF">2020-05-27T17:12:29Z</dcterms:modified>
</cp:coreProperties>
</file>