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3" r:id="rId2"/>
    <p:sldId id="314" r:id="rId3"/>
    <p:sldId id="313" r:id="rId4"/>
    <p:sldId id="296" r:id="rId5"/>
    <p:sldId id="336" r:id="rId6"/>
    <p:sldId id="337" r:id="rId7"/>
    <p:sldId id="350" r:id="rId8"/>
    <p:sldId id="339" r:id="rId9"/>
    <p:sldId id="340" r:id="rId10"/>
    <p:sldId id="341" r:id="rId11"/>
    <p:sldId id="342" r:id="rId12"/>
    <p:sldId id="343" r:id="rId13"/>
    <p:sldId id="345" r:id="rId14"/>
    <p:sldId id="346" r:id="rId15"/>
    <p:sldId id="347" r:id="rId16"/>
    <p:sldId id="348" r:id="rId17"/>
    <p:sldId id="32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5918" autoAdjust="0"/>
  </p:normalViewPr>
  <p:slideViewPr>
    <p:cSldViewPr snapToGrid="0" snapToObjects="1">
      <p:cViewPr varScale="1">
        <p:scale>
          <a:sx n="123" d="100"/>
          <a:sy n="123" d="100"/>
        </p:scale>
        <p:origin x="18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AB298-1CB1-3544-8CD8-26BBBD0104C4}" type="datetimeFigureOut">
              <a:rPr lang="en-US" smtClean="0"/>
              <a:t>5/27/20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B7D83-DC79-6447-8094-07B4EA0BD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12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0C3CA-3487-154C-8194-870561357E19}" type="datetimeFigureOut">
              <a:rPr lang="en-US" smtClean="0"/>
              <a:t>5/27/20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169E4-0CD4-664E-B066-9D7F8817B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588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02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9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1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3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49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CA0E-828B-A64B-B638-3C4E3DBC598C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4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F7E9-77B5-A844-BF3C-63B80F728FD6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8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248E-B0DC-DF4B-A4B7-3B921EE1FBA7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5F3A-88CD-C34B-9ED5-EF46FB563469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6D9C-EC5E-AD48-A7E9-21A535076E81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DD61-734F-6448-B933-DAFEF776D5C2}" type="datetime1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5F9F-C176-C14A-B766-2158B7135948}" type="datetime1">
              <a:rPr lang="en-US" smtClean="0"/>
              <a:t>5/27/20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79C4-3370-DF4A-87D2-A399584D48AE}" type="datetime1">
              <a:rPr lang="en-US" smtClean="0"/>
              <a:t>5/27/20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36B5-45C4-0145-BDB0-EE6FA4FDF020}" type="datetime1">
              <a:rPr lang="en-US" smtClean="0"/>
              <a:t>5/27/20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1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BAB1-E214-0F43-BF34-29F0A9AB87FA}" type="datetime1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1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B4FC-4B6A-FA4F-9EF4-E2CDBBE553B4}" type="datetime1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1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C64D0-4BE9-BF4E-B001-A8ECC025DD52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7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Making a Request on Behalf of a 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686577"/>
            <a:ext cx="797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Ticket admin can make a request on behalf of a user/employee for their tickets under management.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 the Manage page, locate the event of interest and click the ”ticket” icon for the event.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60CB8CA4-0ABC-FE4A-8268-2CAA83098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31" y="1677525"/>
            <a:ext cx="8582069" cy="361939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5CDCE17-8BCA-1245-9E85-A7342D62ABC3}"/>
              </a:ext>
            </a:extLst>
          </p:cNvPr>
          <p:cNvSpPr/>
          <p:nvPr/>
        </p:nvSpPr>
        <p:spPr>
          <a:xfrm>
            <a:off x="7155180" y="4826145"/>
            <a:ext cx="297180" cy="354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0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Making a Request on Behalf of a User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1356" y="901700"/>
            <a:ext cx="7625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Based on the type of attendee Ryan plans to entertain, select an attendee type.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Attendee type options will vary from company to company and different events may have different attendee types.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In this example, select “Client”.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7431B-E03D-514B-8B6C-2AD67D368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19" y="2598135"/>
            <a:ext cx="8323118" cy="224362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9D10F02-103F-F347-98F8-FC358ED0C13B}"/>
              </a:ext>
            </a:extLst>
          </p:cNvPr>
          <p:cNvSpPr/>
          <p:nvPr/>
        </p:nvSpPr>
        <p:spPr>
          <a:xfrm>
            <a:off x="1061356" y="3429000"/>
            <a:ext cx="870314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4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Making a Request on Behalf of a User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201" y="772378"/>
            <a:ext cx="821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Enter the attendee’s name or company and click “Go”.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the attendee has previously been entertained, their name will appear. If the attendee does not appear, you will need to create a new contact ”Not here? Create a new contact…”.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a contact has been created, requestors are not required to re-create them for future entertainment opportunities.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In this example, Ryan is bringing “Ken Beyer” with UPS, click his name.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9FF2A-E4B5-0448-9943-6B3C6DEBC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09" y="2608119"/>
            <a:ext cx="7310582" cy="29294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431A8AA-2A62-184D-B406-CA877150B056}"/>
              </a:ext>
            </a:extLst>
          </p:cNvPr>
          <p:cNvSpPr/>
          <p:nvPr/>
        </p:nvSpPr>
        <p:spPr>
          <a:xfrm>
            <a:off x="1005840" y="3017520"/>
            <a:ext cx="868680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EDFB8DF-9189-8E43-8D4A-E4C68D9D3CA2}"/>
              </a:ext>
            </a:extLst>
          </p:cNvPr>
          <p:cNvSpPr/>
          <p:nvPr/>
        </p:nvSpPr>
        <p:spPr>
          <a:xfrm>
            <a:off x="7303770" y="2948940"/>
            <a:ext cx="800100" cy="6057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EE3146-CB9F-EF42-9D3A-8002523521F0}"/>
              </a:ext>
            </a:extLst>
          </p:cNvPr>
          <p:cNvSpPr/>
          <p:nvPr/>
        </p:nvSpPr>
        <p:spPr>
          <a:xfrm>
            <a:off x="1163782" y="3740728"/>
            <a:ext cx="1506682" cy="592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5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Making a Request on Behalf of a 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1" y="1631230"/>
            <a:ext cx="21301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For Ken’s profile, requestors may be required to complete fields before adding the attendee to tickets.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all required fields have been completed, click “Add attendee”.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3884E-9579-F044-809F-099413FD9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337" y="1018309"/>
            <a:ext cx="5818910" cy="45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6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Making a Request on Behalf of a 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653330"/>
            <a:ext cx="797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all the requested tickets are assigned to an attendee, the “proceed” button turns blue and the requestor can proceed to the next step.</a:t>
            </a:r>
          </a:p>
          <a:p>
            <a:pPr marL="285750" indent="-285750">
              <a:buFontTx/>
              <a:buChar char="•"/>
            </a:pPr>
            <a:endParaRPr lang="en-US" sz="1600" dirty="0">
              <a:solidFill>
                <a:srgbClr val="000090"/>
              </a:solidFill>
            </a:endParaRPr>
          </a:p>
          <a:p>
            <a:pPr marL="285750" indent="-285750">
              <a:buFontTx/>
              <a:buChar char="•"/>
            </a:pP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A90EB1-63F6-8046-860F-34AEEE094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31" y="1577340"/>
            <a:ext cx="6795655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45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Making a Request on Behalf of a 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653330"/>
            <a:ext cx="797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Depending on a ticket’s configuration, users may have to select a delivery method.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Ticket delivery options will vary based on the ticket type and ticket admin. Options may include pick-up, interoffice, UPS, mobile, electronic, etc.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there are no delivery options, the delivery step will be skipped.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For physical tickets deliveries, users can enter and save addresses for future deliveries.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3A584-F273-7740-ADBE-F25637A21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2225733"/>
            <a:ext cx="6908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0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Making a Request on Behalf of a 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653330"/>
            <a:ext cx="797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When requestors are charged for tickets, a cost center or a credit card number will be required.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a cost center is used for billing, requestors can enter and set a default cost center.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a credit card is used for billing, requestors can enter and save credit data for future purchases. </a:t>
            </a:r>
          </a:p>
          <a:p>
            <a:pPr marL="285750" indent="-285750">
              <a:buFontTx/>
              <a:buChar char="•"/>
            </a:pPr>
            <a:endParaRPr lang="en-US" sz="1600" dirty="0">
              <a:solidFill>
                <a:srgbClr val="000090"/>
              </a:solidFill>
            </a:endParaRPr>
          </a:p>
        </p:txBody>
      </p:sp>
      <p:pic>
        <p:nvPicPr>
          <p:cNvPr id="2" name="Picture 1" descr="Screen Shot 2015-09-04 at 11.01.30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429261"/>
            <a:ext cx="8470900" cy="288314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Making a Request on Behalf of a 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653330"/>
            <a:ext cx="797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Before a requestor submits a request, it can be reviewed and edited.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Requestors also have the option add comments viewable to the ticket admin.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satisfied with the request, click “I’m done, submit”.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5FEF8273-B1F5-5448-8A94-C3F7F8004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31" y="1583517"/>
            <a:ext cx="6949440" cy="495539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CBFA95A-303F-1B4E-A7AA-506ADB49D96C}"/>
              </a:ext>
            </a:extLst>
          </p:cNvPr>
          <p:cNvSpPr/>
          <p:nvPr/>
        </p:nvSpPr>
        <p:spPr>
          <a:xfrm>
            <a:off x="561931" y="3508859"/>
            <a:ext cx="392049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49F54F-5B41-D045-AE92-932D36619DBC}"/>
              </a:ext>
            </a:extLst>
          </p:cNvPr>
          <p:cNvSpPr/>
          <p:nvPr/>
        </p:nvSpPr>
        <p:spPr>
          <a:xfrm>
            <a:off x="948690" y="6023610"/>
            <a:ext cx="1268730" cy="6144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Making a Request on Behalf of a 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629" y="653330"/>
            <a:ext cx="84572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After submitting a request, as a ticket admin for the tickets, three options appear: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solidFill>
                  <a:srgbClr val="000090"/>
                </a:solidFill>
              </a:rPr>
              <a:t>Auto-approve this request now</a:t>
            </a:r>
            <a:r>
              <a:rPr lang="en-US" sz="1600" dirty="0">
                <a:solidFill>
                  <a:srgbClr val="000090"/>
                </a:solidFill>
              </a:rPr>
              <a:t>: assigns the exact tickets selected for request.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solidFill>
                  <a:srgbClr val="000090"/>
                </a:solidFill>
              </a:rPr>
              <a:t>View receipt</a:t>
            </a:r>
            <a:r>
              <a:rPr lang="en-US" sz="1600" dirty="0">
                <a:solidFill>
                  <a:srgbClr val="000090"/>
                </a:solidFill>
              </a:rPr>
              <a:t>: allows the ticket admin to view the request summary. The request is in a pending state in the request queue and available for processing.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solidFill>
                  <a:srgbClr val="000090"/>
                </a:solidFill>
              </a:rPr>
              <a:t>I’m done, go back</a:t>
            </a:r>
            <a:r>
              <a:rPr lang="en-US" sz="1600" dirty="0">
                <a:solidFill>
                  <a:srgbClr val="000090"/>
                </a:solidFill>
              </a:rPr>
              <a:t>: takes the ticket admin back to the event tickets page (where the request process began). The request is in a pending state in the request queue and available for processing.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Requestors receive all notifications associated with requests on their behalf (i.e. request receipt, assigned, delivery, etc.).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Requestors can edit requests (i.e. attendees) in their request history.</a:t>
            </a:r>
          </a:p>
        </p:txBody>
      </p:sp>
      <p:pic>
        <p:nvPicPr>
          <p:cNvPr id="2" name="Picture 1" descr="Screen Shot 2015-09-04 at 11.06.15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0" y="3520348"/>
            <a:ext cx="8162969" cy="25082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0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Making a Request on Behalf of a 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618093"/>
            <a:ext cx="797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 the tickets page for an event, blue tickets are available.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Tickets are </a:t>
            </a:r>
            <a:r>
              <a:rPr lang="en-US" sz="1600" u="sng" dirty="0">
                <a:solidFill>
                  <a:srgbClr val="000090"/>
                </a:solidFill>
              </a:rPr>
              <a:t>individual</a:t>
            </a:r>
            <a:r>
              <a:rPr lang="en-US" sz="1600" dirty="0">
                <a:solidFill>
                  <a:srgbClr val="000090"/>
                </a:solidFill>
              </a:rPr>
              <a:t>, if the requestor wants 4 tickets, the ticket admin must click on 4 tickets.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As the ticket admin clicks tickets, they are highlighted in yellow.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the tickets to be requested have been selected, click “request/assign…” in the pop-up window.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54C3E35F-4B5A-1846-8C66-FE5DD021B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82" y="2462021"/>
            <a:ext cx="7111320" cy="405298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A981F44-4215-F94E-892F-03EE9EBD5A97}"/>
              </a:ext>
            </a:extLst>
          </p:cNvPr>
          <p:cNvSpPr/>
          <p:nvPr/>
        </p:nvSpPr>
        <p:spPr>
          <a:xfrm>
            <a:off x="1120140" y="5246370"/>
            <a:ext cx="1177290" cy="731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FA8FE5-73C7-D840-B524-47C5C47C6EAF}"/>
              </a:ext>
            </a:extLst>
          </p:cNvPr>
          <p:cNvSpPr/>
          <p:nvPr/>
        </p:nvSpPr>
        <p:spPr>
          <a:xfrm>
            <a:off x="2518410" y="5250180"/>
            <a:ext cx="1082040" cy="731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A4ADCD-8DC9-3F4E-8549-50911E178D59}"/>
              </a:ext>
            </a:extLst>
          </p:cNvPr>
          <p:cNvSpPr/>
          <p:nvPr/>
        </p:nvSpPr>
        <p:spPr>
          <a:xfrm>
            <a:off x="3890010" y="5234940"/>
            <a:ext cx="1082040" cy="731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8BDB60-6A90-004B-8E2A-CEDE3980C93C}"/>
              </a:ext>
            </a:extLst>
          </p:cNvPr>
          <p:cNvSpPr/>
          <p:nvPr/>
        </p:nvSpPr>
        <p:spPr>
          <a:xfrm>
            <a:off x="5250180" y="5246370"/>
            <a:ext cx="1082040" cy="731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6B2B00-C4A3-4B41-9790-0BEFF120087F}"/>
              </a:ext>
            </a:extLst>
          </p:cNvPr>
          <p:cNvSpPr/>
          <p:nvPr/>
        </p:nvSpPr>
        <p:spPr>
          <a:xfrm>
            <a:off x="4869180" y="4538675"/>
            <a:ext cx="1417320" cy="272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9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Making a Request on Behalf of a 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855612"/>
            <a:ext cx="797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Ticket admin will search for the user/employee they are placing the request on behalf of.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The user/employee selected here receives all the notifications associated with the request.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Frequent requestors appear on the screen and can be selected, without searching.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Ticket admin can also search for a user/employer and click “Go”.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For this ticket request, select Ryan Howard.</a:t>
            </a:r>
          </a:p>
        </p:txBody>
      </p:sp>
      <p:pic>
        <p:nvPicPr>
          <p:cNvPr id="2" name="Picture 1" descr="Screen Shot 2015-09-04 at 10.45.23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241440"/>
            <a:ext cx="8432800" cy="41529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3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F380DF8-B324-D24C-A77B-6976088CE203}"/>
              </a:ext>
            </a:extLst>
          </p:cNvPr>
          <p:cNvSpPr/>
          <p:nvPr/>
        </p:nvSpPr>
        <p:spPr>
          <a:xfrm>
            <a:off x="7623810" y="2720340"/>
            <a:ext cx="1062990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99A467-668B-BE4E-9D2C-D1C7A9F8DB5E}"/>
              </a:ext>
            </a:extLst>
          </p:cNvPr>
          <p:cNvSpPr/>
          <p:nvPr/>
        </p:nvSpPr>
        <p:spPr>
          <a:xfrm>
            <a:off x="584790" y="2743200"/>
            <a:ext cx="1552619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118E28-0985-F947-95E6-0F5500F5F406}"/>
              </a:ext>
            </a:extLst>
          </p:cNvPr>
          <p:cNvSpPr/>
          <p:nvPr/>
        </p:nvSpPr>
        <p:spPr>
          <a:xfrm>
            <a:off x="925267" y="4640580"/>
            <a:ext cx="2171224" cy="274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3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Making a Request on Behalf of a User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10161"/>
            <a:ext cx="810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tickets are available for “Business” and “Personal” requests, the ticket admin selects how the requestor will be using the tickets.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tickets are only available for either business or personal requests, this step will be omitted. In this case, Ryan will be using the tickets for business use, so select “Business”.</a:t>
            </a:r>
          </a:p>
          <a:p>
            <a:endParaRPr lang="en-US" sz="1600" b="1" i="1" dirty="0">
              <a:solidFill>
                <a:srgbClr val="00009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Screen Shot 2015-09-04 at 11.07.24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298700"/>
            <a:ext cx="86106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9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Making a Request on Behalf of a 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648205"/>
            <a:ext cx="797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When making a request on a user’s behalf, the checkout process is the same as the user request process.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The first step, is identifying the attendees who will be using the tickets.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8CB0E-6E97-7E49-9979-3B1B7BCE3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02" y="1677050"/>
            <a:ext cx="6162221" cy="428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6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Making a Request on Behalf of a 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855612"/>
            <a:ext cx="797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Click the specific tickets you would like to give the first primary attendee (this would include any tickets the attendee’s non-business guests will be using (i.e. spouse, child, friend).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the requestor will be attending the event, select “Assign to Ryan Howard…” from the pop-up.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the requestor is not attending the event, select “Assign to someone else…” to give these tickets to another attendee or when available “I don’t know the attendee yet”.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In this example, Ryan will be attending with his client, so select “Assign to Ryan Howard…”.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74087124-B946-4244-A4E6-E225E88AA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" y="3000539"/>
            <a:ext cx="8101330" cy="35383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1A84D01-13A2-E844-9A5D-F079211AA18E}"/>
              </a:ext>
            </a:extLst>
          </p:cNvPr>
          <p:cNvSpPr/>
          <p:nvPr/>
        </p:nvSpPr>
        <p:spPr>
          <a:xfrm>
            <a:off x="2366010" y="3817620"/>
            <a:ext cx="2011680" cy="308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6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Making a Request on Behalf of a 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754012"/>
            <a:ext cx="797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Depending on company settings, requestors may be required to provide primary attendee guest information.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When required, requestors will be prompted to complete guest information (i.e. spouse, significant other, child, etc.) for the primary attendee.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Attendee guest information can be required for users/employees and/or external contacts.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This step will be omitted if attendee guest information is not required.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E2023407-1AE6-3B42-86CC-BD0B3632F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2589138"/>
            <a:ext cx="8115300" cy="350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7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Making a Request on Behalf of a 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754012"/>
            <a:ext cx="797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All requested tickets must be assigned to an attendee in order to proceed to the next step.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You will continue to select tickets and add attendees until all the tickets are assigned.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Ticket can be released, by clicking “Release ticket, give back ticket…”.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In this example, Ryan is bringing a client so select the remaining tickets, then from the pop-up, select “Assign to someone else…”.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7764CC5C-B836-214F-B8F2-BF805852F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61" y="2374343"/>
            <a:ext cx="6946900" cy="288092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17BC6A3-61C6-304E-956F-4FEE5A1CE4F0}"/>
              </a:ext>
            </a:extLst>
          </p:cNvPr>
          <p:cNvSpPr/>
          <p:nvPr/>
        </p:nvSpPr>
        <p:spPr>
          <a:xfrm>
            <a:off x="5715001" y="3211830"/>
            <a:ext cx="1891144" cy="308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8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Making a Request on Behalf of a User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1356" y="901700"/>
            <a:ext cx="762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Based on the type of attendee the requestor plans to entertain, select whether they are an employee of your company or an external attendee (i.e. client, prospect, etc.).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In this example, Ryan is bringing a client, so select “No”.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07590"/>
            <a:ext cx="8686800" cy="18465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29E674-1C40-2341-942B-F599E37035C7}"/>
              </a:ext>
            </a:extLst>
          </p:cNvPr>
          <p:cNvSpPr/>
          <p:nvPr/>
        </p:nvSpPr>
        <p:spPr>
          <a:xfrm>
            <a:off x="868680" y="3097530"/>
            <a:ext cx="422910" cy="4343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89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5364</TotalTime>
  <Words>1256</Words>
  <Application>Microsoft Macintosh PowerPoint</Application>
  <PresentationFormat>On-screen Show (4:3)</PresentationFormat>
  <Paragraphs>106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Making a Request on Behalf of a User</vt:lpstr>
      <vt:lpstr>Making a Request on Behalf of a User</vt:lpstr>
      <vt:lpstr>Making a Request on Behalf of a User</vt:lpstr>
      <vt:lpstr>Making a Request on Behalf of a User</vt:lpstr>
      <vt:lpstr>Making a Request on Behalf of a User</vt:lpstr>
      <vt:lpstr>Making a Request on Behalf of a User</vt:lpstr>
      <vt:lpstr>Making a Request on Behalf of a User</vt:lpstr>
      <vt:lpstr>Making a Request on Behalf of a User</vt:lpstr>
      <vt:lpstr>Making a Request on Behalf of a User</vt:lpstr>
      <vt:lpstr>Making a Request on Behalf of a User</vt:lpstr>
      <vt:lpstr>Making a Request on Behalf of a User</vt:lpstr>
      <vt:lpstr>Making a Request on Behalf of a User</vt:lpstr>
      <vt:lpstr>Making a Request on Behalf of a User</vt:lpstr>
      <vt:lpstr>Making a Request on Behalf of a User</vt:lpstr>
      <vt:lpstr>Making a Request on Behalf of a User</vt:lpstr>
      <vt:lpstr>Making a Request on Behalf of a User</vt:lpstr>
      <vt:lpstr>Making a Request on Behalf of a User</vt:lpstr>
    </vt:vector>
  </TitlesOfParts>
  <Company>Concierge Live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Inventory – Figure 1 &amp; 2 </dc:title>
  <dc:creator>Hannah Wilcher</dc:creator>
  <cp:lastModifiedBy>Alec Coughlin</cp:lastModifiedBy>
  <cp:revision>233</cp:revision>
  <cp:lastPrinted>2018-10-12T16:27:52Z</cp:lastPrinted>
  <dcterms:created xsi:type="dcterms:W3CDTF">2013-07-11T18:15:39Z</dcterms:created>
  <dcterms:modified xsi:type="dcterms:W3CDTF">2020-05-27T17:22:27Z</dcterms:modified>
</cp:coreProperties>
</file>