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62" r:id="rId3"/>
    <p:sldId id="264" r:id="rId4"/>
    <p:sldId id="271" r:id="rId5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558"/>
  </p:normalViewPr>
  <p:slideViewPr>
    <p:cSldViewPr snapToGrid="0" snapToObjects="1">
      <p:cViewPr varScale="1">
        <p:scale>
          <a:sx n="121" d="100"/>
          <a:sy n="121" d="100"/>
        </p:scale>
        <p:origin x="190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-104" y="-384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07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39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Secondary Pop-Up Language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8836" y="618092"/>
            <a:ext cx="79063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Setup section is where setup admin can control account behaviors. From updating attendee types and data fields, to delivery options for tickets, to branding the site; all is done in the Setup section.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access the Setup section, click on your name (top of the page), then click “Setup”.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CB7C654-884F-B14B-BF57-85E9FE04F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700" y="2355850"/>
            <a:ext cx="2260600" cy="21463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D056ABD-7B99-2F4B-9323-F345CF2D2A2B}"/>
              </a:ext>
            </a:extLst>
          </p:cNvPr>
          <p:cNvSpPr/>
          <p:nvPr/>
        </p:nvSpPr>
        <p:spPr>
          <a:xfrm>
            <a:off x="4809506" y="2363190"/>
            <a:ext cx="819398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B858086-8297-FE48-97EC-49222AA5403C}"/>
              </a:ext>
            </a:extLst>
          </p:cNvPr>
          <p:cNvSpPr/>
          <p:nvPr/>
        </p:nvSpPr>
        <p:spPr>
          <a:xfrm>
            <a:off x="3643743" y="4050888"/>
            <a:ext cx="987632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442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Secondary Pop-Up Language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5757" y="1113383"/>
            <a:ext cx="41629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create a secondary pop-up users see each time they select a Concierge Live marketplace event (i.e. secondary event) on the Shop page or tickets view page.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This is a different pop-up from secondary market policies, which when created and enabled appear when a user begins the secondary market ticket check out process.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the secondary pop-up is enabled it must be reviewed and accepted before a user sees secondary market ticket listings.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create a secondary pop-up, select “Setup”, then click “Shopping”.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CF6FED12-57CC-7C44-A3B7-98A6ABC87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65" y="621407"/>
            <a:ext cx="4041180" cy="610896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0E255F1-349B-4C4C-B85A-6785A0449482}"/>
              </a:ext>
            </a:extLst>
          </p:cNvPr>
          <p:cNvSpPr/>
          <p:nvPr/>
        </p:nvSpPr>
        <p:spPr>
          <a:xfrm>
            <a:off x="1926753" y="4703317"/>
            <a:ext cx="947075" cy="717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04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Secondary Pop-Up Language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955249"/>
            <a:ext cx="8491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in the Shopping Setup section, enter your desired language and click save.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Common language includes a description of what the marketplace and secondary tickets means.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This language can be important for users who don’t entertain regularly and aren’t familiar with StubHub, Ticketmaster Exchange, Vivid Seats and other common secondary marketplaces.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example:	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Tickets purchased on the Concierge Live Marketplace are managed the same as purchasing through other secondary marketplaces; no exchanges or refunds are accepted.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Tickets purchased on the Concierge Live Marketplace are charged to your credit card and expensed in accordance with company T&amp;E policies.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B810EA-65C1-8D46-A28E-12106134C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32" y="3388969"/>
            <a:ext cx="8597735" cy="340503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1CC3C2A-213F-A946-A395-5C8C0008ABC7}"/>
              </a:ext>
            </a:extLst>
          </p:cNvPr>
          <p:cNvSpPr/>
          <p:nvPr/>
        </p:nvSpPr>
        <p:spPr>
          <a:xfrm>
            <a:off x="2002421" y="6295285"/>
            <a:ext cx="474562" cy="4987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96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Secondary Pop-Up Language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955249"/>
            <a:ext cx="8491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 the Shop page, when a user clicks to views Concierge Live marketplace tickets, they see any Concierge </a:t>
            </a:r>
            <a:r>
              <a:rPr lang="en-US" sz="1600">
                <a:solidFill>
                  <a:srgbClr val="000090"/>
                </a:solidFill>
              </a:rPr>
              <a:t>Live marketplace </a:t>
            </a:r>
            <a:r>
              <a:rPr lang="en-US" sz="1600" dirty="0">
                <a:solidFill>
                  <a:srgbClr val="000090"/>
                </a:solidFill>
              </a:rPr>
              <a:t>language.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100C19-3B27-F94F-B997-41EE013E2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8582"/>
            <a:ext cx="9144000" cy="497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F631A4-BBA8-F240-9F3F-3C9E84E9A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11363"/>
            <a:ext cx="9144000" cy="16940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8567C8-28B4-E84B-9857-86EEFA1BAE1D}"/>
              </a:ext>
            </a:extLst>
          </p:cNvPr>
          <p:cNvSpPr txBox="1"/>
          <p:nvPr/>
        </p:nvSpPr>
        <p:spPr>
          <a:xfrm>
            <a:off x="326269" y="2452867"/>
            <a:ext cx="8491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user must accept to continue to view Concierge Live marketplace listings.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 user selects ”No, I don’t accept”, they are taken back to their Home page.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DF9F28-5942-3B4D-B1A0-42A090368885}"/>
              </a:ext>
            </a:extLst>
          </p:cNvPr>
          <p:cNvSpPr txBox="1"/>
          <p:nvPr/>
        </p:nvSpPr>
        <p:spPr>
          <a:xfrm>
            <a:off x="457200" y="5131053"/>
            <a:ext cx="8491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action of accepting or declining the Concierge Live marketplace pop-up occurs every time a user attempts to view Concierge Live marketplace ticket listings.</a:t>
            </a:r>
          </a:p>
        </p:txBody>
      </p:sp>
    </p:spTree>
    <p:extLst>
      <p:ext uri="{BB962C8B-B14F-4D97-AF65-F5344CB8AC3E}">
        <p14:creationId xmlns:p14="http://schemas.microsoft.com/office/powerpoint/2010/main" val="4180722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</TotalTime>
  <Words>367</Words>
  <Application>Microsoft Macintosh PowerPoint</Application>
  <PresentationFormat>On-screen Show (4:3)</PresentationFormat>
  <Paragraphs>25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Secondary Pop-Up Language</vt:lpstr>
      <vt:lpstr>Secondary Pop-Up Language</vt:lpstr>
      <vt:lpstr>Secondary Pop-Up Language</vt:lpstr>
      <vt:lpstr>Secondary Pop-Up Language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77</cp:revision>
  <cp:lastPrinted>2013-07-11T18:36:11Z</cp:lastPrinted>
  <dcterms:created xsi:type="dcterms:W3CDTF">2013-07-11T18:15:39Z</dcterms:created>
  <dcterms:modified xsi:type="dcterms:W3CDTF">2020-05-27T16:47:11Z</dcterms:modified>
</cp:coreProperties>
</file>