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62" r:id="rId3"/>
    <p:sldId id="264" r:id="rId4"/>
    <p:sldId id="271" r:id="rId5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558"/>
  </p:normalViewPr>
  <p:slideViewPr>
    <p:cSldViewPr snapToGrid="0" snapToObjects="1">
      <p:cViewPr varScale="1">
        <p:scale>
          <a:sx n="121" d="100"/>
          <a:sy n="121" d="100"/>
        </p:scale>
        <p:origin x="190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98" d="100"/>
          <a:sy n="98" d="100"/>
        </p:scale>
        <p:origin x="-104" y="-384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50C3CA-3487-154C-8194-870561357E19}" type="datetimeFigureOut">
              <a:rPr lang="en-US" smtClean="0"/>
              <a:t>5/27/20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C169E4-0CD4-664E-B066-9D7F8817B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358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5076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739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49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281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940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888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813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5/27/20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69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5/27/20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084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5/27/20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43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5/27/20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211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5/27/20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218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5/27/20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411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FC6F0-8AAF-B645-B4D4-5572F5ECD3BA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479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Secondary Pop-Up Language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8836" y="618092"/>
            <a:ext cx="790632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The Setup section is where setup admin can control account behaviors. From updating attendee types and data fields, to delivery options for tickets, to branding the site; all is done in the Setup section.</a:t>
            </a:r>
          </a:p>
          <a:p>
            <a:endParaRPr lang="en-US" sz="1600" dirty="0">
              <a:solidFill>
                <a:srgbClr val="00009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access the Setup section, click on your name (top of the page), then click “Setup”.</a:t>
            </a:r>
          </a:p>
        </p:txBody>
      </p:sp>
      <p:pic>
        <p:nvPicPr>
          <p:cNvPr id="3" name="Picture 2" descr="A screenshot of a cell phone&#10;&#10;Description automatically generated">
            <a:extLst>
              <a:ext uri="{FF2B5EF4-FFF2-40B4-BE49-F238E27FC236}">
                <a16:creationId xmlns:a16="http://schemas.microsoft.com/office/drawing/2014/main" id="{BCB7C654-884F-B14B-BF57-85E9FE04F2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1700" y="2355850"/>
            <a:ext cx="2260600" cy="2146300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AD056ABD-7B99-2F4B-9323-F345CF2D2A2B}"/>
              </a:ext>
            </a:extLst>
          </p:cNvPr>
          <p:cNvSpPr/>
          <p:nvPr/>
        </p:nvSpPr>
        <p:spPr>
          <a:xfrm>
            <a:off x="4809506" y="2363190"/>
            <a:ext cx="819398" cy="46313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B858086-8297-FE48-97EC-49222AA5403C}"/>
              </a:ext>
            </a:extLst>
          </p:cNvPr>
          <p:cNvSpPr/>
          <p:nvPr/>
        </p:nvSpPr>
        <p:spPr>
          <a:xfrm>
            <a:off x="3643743" y="4050888"/>
            <a:ext cx="987632" cy="46313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442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Secondary Pop-Up Language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85757" y="1113383"/>
            <a:ext cx="416290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Ticket admin can create a secondary pop-up users see each time they select a Concierge Live marketplace event (i.e. secondary event) on the Shop page or tickets view page.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This is a different pop-up from secondary market policies, which when created and enabled appear when a user begins the secondary market ticket check out process.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When the secondary pop-up is enabled it must be reviewed and accepted before a user sees secondary market ticket listings.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create a secondary pop-up, select “Setup”, then click “Shopping”.</a:t>
            </a:r>
          </a:p>
        </p:txBody>
      </p:sp>
      <p:pic>
        <p:nvPicPr>
          <p:cNvPr id="6" name="Picture 5" descr="A screenshot of a cell phone&#10;&#10;Description automatically generated">
            <a:extLst>
              <a:ext uri="{FF2B5EF4-FFF2-40B4-BE49-F238E27FC236}">
                <a16:creationId xmlns:a16="http://schemas.microsoft.com/office/drawing/2014/main" id="{CF6FED12-57CC-7C44-A3B7-98A6ABC874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065" y="621407"/>
            <a:ext cx="4041180" cy="6108960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C0E255F1-349B-4C4C-B85A-6785A0449482}"/>
              </a:ext>
            </a:extLst>
          </p:cNvPr>
          <p:cNvSpPr/>
          <p:nvPr/>
        </p:nvSpPr>
        <p:spPr>
          <a:xfrm>
            <a:off x="1926753" y="4703317"/>
            <a:ext cx="947075" cy="71763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304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Secondary Pop-Up Language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955249"/>
            <a:ext cx="849146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Once in the Shopping Setup section, enter your desired language and click save.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Common language includes a description of what the marketplace and secondary tickets means.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This language can be important for users who don’t entertain regularly and aren’t familiar with StubHub, Ticketmaster Exchange, Vivid Seats and other common secondary marketplaces.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For example:	</a:t>
            </a:r>
          </a:p>
          <a:p>
            <a:pPr marL="742950" lvl="1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Tickets purchased on the Concierge Live Marketplace are managed the same as purchasing through other secondary marketplaces; no exchanges or refunds are accepted. </a:t>
            </a:r>
          </a:p>
          <a:p>
            <a:pPr marL="742950" lvl="1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Tickets purchased on the Concierge Live Marketplace are charged to your credit card and expensed in accordance with company T&amp;E policies.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0B810EA-65C1-8D46-A28E-12106134CA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132" y="3388969"/>
            <a:ext cx="8597735" cy="3405033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F1CC3C2A-213F-A946-A395-5C8C0008ABC7}"/>
              </a:ext>
            </a:extLst>
          </p:cNvPr>
          <p:cNvSpPr/>
          <p:nvPr/>
        </p:nvSpPr>
        <p:spPr>
          <a:xfrm>
            <a:off x="2002421" y="6295285"/>
            <a:ext cx="474562" cy="49871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396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Secondary Pop-Up Language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955249"/>
            <a:ext cx="84914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On the Shop page, when a user clicks to views Concierge Live marketplace tickets, they see any Concierge </a:t>
            </a:r>
            <a:r>
              <a:rPr lang="en-US" sz="1600">
                <a:solidFill>
                  <a:srgbClr val="000090"/>
                </a:solidFill>
              </a:rPr>
              <a:t>Live marketplace </a:t>
            </a:r>
            <a:r>
              <a:rPr lang="en-US" sz="1600" dirty="0">
                <a:solidFill>
                  <a:srgbClr val="000090"/>
                </a:solidFill>
              </a:rPr>
              <a:t>language.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3100C19-3B27-F94F-B997-41EE013E21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678582"/>
            <a:ext cx="9144000" cy="49777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BF631A4-BBA8-F240-9F3F-3C9E84E9A54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211363"/>
            <a:ext cx="9144000" cy="169406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08567C8-28B4-E84B-9857-86EEFA1BAE1D}"/>
              </a:ext>
            </a:extLst>
          </p:cNvPr>
          <p:cNvSpPr txBox="1"/>
          <p:nvPr/>
        </p:nvSpPr>
        <p:spPr>
          <a:xfrm>
            <a:off x="326269" y="2452867"/>
            <a:ext cx="84914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The user must accept to continue to view Concierge Live marketplace listings.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If the user selects ”No, I don’t accept”, they are taken back to their Home page.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9DF9F28-5942-3B4D-B1A0-42A090368885}"/>
              </a:ext>
            </a:extLst>
          </p:cNvPr>
          <p:cNvSpPr txBox="1"/>
          <p:nvPr/>
        </p:nvSpPr>
        <p:spPr>
          <a:xfrm>
            <a:off x="457200" y="5131053"/>
            <a:ext cx="84914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The action of accepting or declining the Concierge Live marketplace pop-up occurs every time a user attempts to view Concierge Live marketplace ticket listings.</a:t>
            </a:r>
          </a:p>
        </p:txBody>
      </p:sp>
    </p:spTree>
    <p:extLst>
      <p:ext uri="{BB962C8B-B14F-4D97-AF65-F5344CB8AC3E}">
        <p14:creationId xmlns:p14="http://schemas.microsoft.com/office/powerpoint/2010/main" val="4180722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1416</TotalTime>
  <Words>367</Words>
  <Application>Microsoft Macintosh PowerPoint</Application>
  <PresentationFormat>On-screen Show (4:3)</PresentationFormat>
  <Paragraphs>25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Secondary Pop-Up Language</vt:lpstr>
      <vt:lpstr>Secondary Pop-Up Language</vt:lpstr>
      <vt:lpstr>Secondary Pop-Up Language</vt:lpstr>
      <vt:lpstr>Secondary Pop-Up Language</vt:lpstr>
    </vt:vector>
  </TitlesOfParts>
  <Company>Concierge 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Adding Inventory – Figure 1 &amp; 2 </dc:title>
  <dc:creator>Hannah Wilcher</dc:creator>
  <cp:lastModifiedBy>Alec Coughlin</cp:lastModifiedBy>
  <cp:revision>77</cp:revision>
  <cp:lastPrinted>2013-07-11T18:36:11Z</cp:lastPrinted>
  <dcterms:created xsi:type="dcterms:W3CDTF">2013-07-11T18:15:39Z</dcterms:created>
  <dcterms:modified xsi:type="dcterms:W3CDTF">2020-05-27T16:47:11Z</dcterms:modified>
</cp:coreProperties>
</file>