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62" r:id="rId2"/>
    <p:sldId id="256" r:id="rId3"/>
    <p:sldId id="257" r:id="rId4"/>
  </p:sldIdLst>
  <p:sldSz cx="9144000" cy="6858000" type="screen4x3"/>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clrMru>
    <a:srgbClr val="00009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8" d="100"/>
          <a:sy n="98" d="100"/>
        </p:scale>
        <p:origin x="-104" y="-384"/>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3C50C3CA-3487-154C-8194-870561357E19}" type="datetimeFigureOut">
              <a:rPr lang="en-US" smtClean="0"/>
              <a:t>5/27/20</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4C169E4-0CD4-664E-B066-9D7F8817BA39}" type="slidenum">
              <a:rPr lang="en-US" smtClean="0"/>
              <a:t>‹#›</a:t>
            </a:fld>
            <a:endParaRPr lang="en-US"/>
          </a:p>
        </p:txBody>
      </p:sp>
    </p:spTree>
    <p:extLst>
      <p:ext uri="{BB962C8B-B14F-4D97-AF65-F5344CB8AC3E}">
        <p14:creationId xmlns:p14="http://schemas.microsoft.com/office/powerpoint/2010/main" val="31403588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1</a:t>
            </a:fld>
            <a:endParaRPr lang="en-US"/>
          </a:p>
        </p:txBody>
      </p:sp>
    </p:spTree>
    <p:extLst>
      <p:ext uri="{BB962C8B-B14F-4D97-AF65-F5344CB8AC3E}">
        <p14:creationId xmlns:p14="http://schemas.microsoft.com/office/powerpoint/2010/main" val="350137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2</a:t>
            </a:fld>
            <a:endParaRPr lang="en-US"/>
          </a:p>
        </p:txBody>
      </p:sp>
    </p:spTree>
    <p:extLst>
      <p:ext uri="{BB962C8B-B14F-4D97-AF65-F5344CB8AC3E}">
        <p14:creationId xmlns:p14="http://schemas.microsoft.com/office/powerpoint/2010/main" val="160100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514350"/>
            <a:ext cx="3429000" cy="25717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4C169E4-0CD4-664E-B066-9D7F8817BA39}" type="slidenum">
              <a:rPr lang="en-US" smtClean="0"/>
              <a:t>3</a:t>
            </a:fld>
            <a:endParaRPr lang="en-US"/>
          </a:p>
        </p:txBody>
      </p:sp>
    </p:spTree>
    <p:extLst>
      <p:ext uri="{BB962C8B-B14F-4D97-AF65-F5344CB8AC3E}">
        <p14:creationId xmlns:p14="http://schemas.microsoft.com/office/powerpoint/2010/main" val="16010051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48FC6F0-8AAF-B645-B4D4-5572F5ECD3BA}" type="datetimeFigureOut">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213499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74228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298994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48FC6F0-8AAF-B645-B4D4-5572F5ECD3BA}" type="datetimeFigureOut">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668888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8FC6F0-8AAF-B645-B4D4-5572F5ECD3BA}" type="datetimeFigureOut">
              <a:rPr lang="en-US" smtClean="0"/>
              <a:t>5/27/20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473813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48FC6F0-8AAF-B645-B4D4-5572F5ECD3BA}" type="datetimeFigureOut">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89669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48FC6F0-8AAF-B645-B4D4-5572F5ECD3BA}" type="datetimeFigureOut">
              <a:rPr lang="en-US" smtClean="0"/>
              <a:t>5/27/20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3315084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48FC6F0-8AAF-B645-B4D4-5572F5ECD3BA}" type="datetimeFigureOut">
              <a:rPr lang="en-US" smtClean="0"/>
              <a:t>5/27/20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605243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8FC6F0-8AAF-B645-B4D4-5572F5ECD3BA}" type="datetimeFigureOut">
              <a:rPr lang="en-US" smtClean="0"/>
              <a:t>5/27/20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627211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1262187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8FC6F0-8AAF-B645-B4D4-5572F5ECD3BA}" type="datetimeFigureOut">
              <a:rPr lang="en-US" smtClean="0"/>
              <a:t>5/27/20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D76F1F-F32F-F74B-8A18-41FB91E2F4E6}" type="slidenum">
              <a:rPr lang="en-US" smtClean="0"/>
              <a:t>‹#›</a:t>
            </a:fld>
            <a:endParaRPr lang="en-US"/>
          </a:p>
        </p:txBody>
      </p:sp>
    </p:spTree>
    <p:extLst>
      <p:ext uri="{BB962C8B-B14F-4D97-AF65-F5344CB8AC3E}">
        <p14:creationId xmlns:p14="http://schemas.microsoft.com/office/powerpoint/2010/main" val="1958411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8FC6F0-8AAF-B645-B4D4-5572F5ECD3BA}" type="datetimeFigureOut">
              <a:rPr lang="en-US" smtClean="0"/>
              <a:t>5/27/20</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D76F1F-F32F-F74B-8A18-41FB91E2F4E6}" type="slidenum">
              <a:rPr lang="en-US" smtClean="0"/>
              <a:t>‹#›</a:t>
            </a:fld>
            <a:endParaRPr lang="en-US"/>
          </a:p>
        </p:txBody>
      </p:sp>
    </p:spTree>
    <p:extLst>
      <p:ext uri="{BB962C8B-B14F-4D97-AF65-F5344CB8AC3E}">
        <p14:creationId xmlns:p14="http://schemas.microsoft.com/office/powerpoint/2010/main" val="2114479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Registration</a:t>
            </a:r>
          </a:p>
        </p:txBody>
      </p:sp>
      <p:sp>
        <p:nvSpPr>
          <p:cNvPr id="10" name="TextBox 9"/>
          <p:cNvSpPr txBox="1"/>
          <p:nvPr/>
        </p:nvSpPr>
        <p:spPr>
          <a:xfrm>
            <a:off x="618836" y="618092"/>
            <a:ext cx="7906327"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The Setup section is where setup admin can control account behaviors. From updating attendee types and data fields, to delivery options for tickets, to branding the site; all is done in the Setup section.</a:t>
            </a:r>
          </a:p>
          <a:p>
            <a:endParaRPr lang="en-US" sz="1600" dirty="0">
              <a:solidFill>
                <a:srgbClr val="000090"/>
              </a:solidFill>
            </a:endParaRPr>
          </a:p>
          <a:p>
            <a:pPr marL="285750" indent="-285750">
              <a:buFont typeface="Arial" panose="020B0604020202020204" pitchFamily="34" charset="0"/>
              <a:buChar char="•"/>
            </a:pPr>
            <a:r>
              <a:rPr lang="en-US" sz="1600" dirty="0">
                <a:solidFill>
                  <a:srgbClr val="000090"/>
                </a:solidFill>
              </a:rPr>
              <a:t>To access the Setup section, click on your name (top of the page), then click “Setup”.</a:t>
            </a:r>
          </a:p>
        </p:txBody>
      </p:sp>
      <p:pic>
        <p:nvPicPr>
          <p:cNvPr id="3" name="Picture 2" descr="A screenshot of a cell phone&#10;&#10;Description automatically generated">
            <a:extLst>
              <a:ext uri="{FF2B5EF4-FFF2-40B4-BE49-F238E27FC236}">
                <a16:creationId xmlns:a16="http://schemas.microsoft.com/office/drawing/2014/main" id="{BCB7C654-884F-B14B-BF57-85E9FE04F20B}"/>
              </a:ext>
            </a:extLst>
          </p:cNvPr>
          <p:cNvPicPr>
            <a:picLocks noChangeAspect="1"/>
          </p:cNvPicPr>
          <p:nvPr/>
        </p:nvPicPr>
        <p:blipFill>
          <a:blip r:embed="rId3"/>
          <a:stretch>
            <a:fillRect/>
          </a:stretch>
        </p:blipFill>
        <p:spPr>
          <a:xfrm>
            <a:off x="3441700" y="2355850"/>
            <a:ext cx="2260600" cy="2146300"/>
          </a:xfrm>
          <a:prstGeom prst="rect">
            <a:avLst/>
          </a:prstGeom>
        </p:spPr>
      </p:pic>
      <p:sp>
        <p:nvSpPr>
          <p:cNvPr id="5" name="Oval 4">
            <a:extLst>
              <a:ext uri="{FF2B5EF4-FFF2-40B4-BE49-F238E27FC236}">
                <a16:creationId xmlns:a16="http://schemas.microsoft.com/office/drawing/2014/main" id="{AD056ABD-7B99-2F4B-9323-F345CF2D2A2B}"/>
              </a:ext>
            </a:extLst>
          </p:cNvPr>
          <p:cNvSpPr/>
          <p:nvPr/>
        </p:nvSpPr>
        <p:spPr>
          <a:xfrm>
            <a:off x="4809506" y="2363190"/>
            <a:ext cx="819398"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2B858086-8297-FE48-97EC-49222AA5403C}"/>
              </a:ext>
            </a:extLst>
          </p:cNvPr>
          <p:cNvSpPr/>
          <p:nvPr/>
        </p:nvSpPr>
        <p:spPr>
          <a:xfrm>
            <a:off x="3643743" y="4050888"/>
            <a:ext cx="987632" cy="46313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7203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Registration</a:t>
            </a:r>
          </a:p>
        </p:txBody>
      </p:sp>
      <p:sp>
        <p:nvSpPr>
          <p:cNvPr id="10" name="TextBox 9"/>
          <p:cNvSpPr txBox="1"/>
          <p:nvPr/>
        </p:nvSpPr>
        <p:spPr>
          <a:xfrm>
            <a:off x="4726380" y="958361"/>
            <a:ext cx="3780142" cy="1569660"/>
          </a:xfrm>
          <a:prstGeom prst="rect">
            <a:avLst/>
          </a:prstGeom>
          <a:noFill/>
        </p:spPr>
        <p:txBody>
          <a:bodyPr wrap="square" rtlCol="0">
            <a:spAutoFit/>
          </a:bodyPr>
          <a:lstStyle/>
          <a:p>
            <a:r>
              <a:rPr lang="en-US" sz="1600" dirty="0">
                <a:solidFill>
                  <a:srgbClr val="000090"/>
                </a:solidFill>
              </a:rPr>
              <a:t>Only ticket admin with access to the Setup section have the ability set registration requirements. To review or edit registration settings for your Concierge Live account in the Setup section, click the “Registrations” button. </a:t>
            </a:r>
          </a:p>
        </p:txBody>
      </p:sp>
      <p:pic>
        <p:nvPicPr>
          <p:cNvPr id="3" name="Picture 2" descr="A screenshot of a cell phone&#10;&#10;Description automatically generated">
            <a:extLst>
              <a:ext uri="{FF2B5EF4-FFF2-40B4-BE49-F238E27FC236}">
                <a16:creationId xmlns:a16="http://schemas.microsoft.com/office/drawing/2014/main" id="{0C6E68F8-5D29-124A-B4C7-2819806CADB1}"/>
              </a:ext>
            </a:extLst>
          </p:cNvPr>
          <p:cNvPicPr>
            <a:picLocks noChangeAspect="1"/>
          </p:cNvPicPr>
          <p:nvPr/>
        </p:nvPicPr>
        <p:blipFill>
          <a:blip r:embed="rId3"/>
          <a:stretch>
            <a:fillRect/>
          </a:stretch>
        </p:blipFill>
        <p:spPr>
          <a:xfrm>
            <a:off x="275330" y="958361"/>
            <a:ext cx="4451050" cy="5254831"/>
          </a:xfrm>
          <a:prstGeom prst="rect">
            <a:avLst/>
          </a:prstGeom>
        </p:spPr>
      </p:pic>
      <p:sp>
        <p:nvSpPr>
          <p:cNvPr id="9" name="Oval 8">
            <a:extLst>
              <a:ext uri="{FF2B5EF4-FFF2-40B4-BE49-F238E27FC236}">
                <a16:creationId xmlns:a16="http://schemas.microsoft.com/office/drawing/2014/main" id="{99D6F631-480D-4148-973A-B792001EEBE5}"/>
              </a:ext>
            </a:extLst>
          </p:cNvPr>
          <p:cNvSpPr/>
          <p:nvPr/>
        </p:nvSpPr>
        <p:spPr>
          <a:xfrm>
            <a:off x="385949" y="5197569"/>
            <a:ext cx="1163783" cy="761445"/>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591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1143"/>
            <a:ext cx="8229600" cy="516949"/>
          </a:xfrm>
        </p:spPr>
        <p:txBody>
          <a:bodyPr>
            <a:noAutofit/>
          </a:bodyPr>
          <a:lstStyle/>
          <a:p>
            <a:r>
              <a:rPr lang="en-US" sz="2800" b="1" dirty="0">
                <a:solidFill>
                  <a:srgbClr val="000090"/>
                </a:solidFill>
              </a:rPr>
              <a:t>Registration</a:t>
            </a:r>
          </a:p>
        </p:txBody>
      </p:sp>
      <p:sp>
        <p:nvSpPr>
          <p:cNvPr id="10" name="TextBox 9"/>
          <p:cNvSpPr txBox="1"/>
          <p:nvPr/>
        </p:nvSpPr>
        <p:spPr>
          <a:xfrm>
            <a:off x="561931" y="855612"/>
            <a:ext cx="7979400" cy="2800767"/>
          </a:xfrm>
          <a:prstGeom prst="rect">
            <a:avLst/>
          </a:prstGeom>
          <a:noFill/>
        </p:spPr>
        <p:txBody>
          <a:bodyPr wrap="square" rtlCol="0">
            <a:spAutoFit/>
          </a:bodyPr>
          <a:lstStyle/>
          <a:p>
            <a:pPr marL="285750" indent="-285750">
              <a:buFont typeface="Arial" panose="020B0604020202020204" pitchFamily="34" charset="0"/>
              <a:buChar char="•"/>
            </a:pPr>
            <a:r>
              <a:rPr lang="en-US" sz="1600" dirty="0">
                <a:solidFill>
                  <a:srgbClr val="000090"/>
                </a:solidFill>
              </a:rPr>
              <a:t>Allow manual registrations. The default will be yes, this allows users to register for a Concierge Live account. This would be set to “No”, if your company uses single sign-on (SSO).</a:t>
            </a:r>
          </a:p>
          <a:p>
            <a:pPr marL="285750" indent="-285750">
              <a:buFont typeface="Arial" panose="020B0604020202020204" pitchFamily="34" charset="0"/>
              <a:buChar char="•"/>
            </a:pPr>
            <a:r>
              <a:rPr lang="en-US" sz="1600" dirty="0">
                <a:solidFill>
                  <a:srgbClr val="000090"/>
                </a:solidFill>
              </a:rPr>
              <a:t>Only allow registrations for emails on the following domains: specify any email domains for your users. If you list multiple email domain, separate them with a comma.</a:t>
            </a:r>
          </a:p>
          <a:p>
            <a:pPr marL="285750" indent="-285750">
              <a:buFont typeface="Arial" panose="020B0604020202020204" pitchFamily="34" charset="0"/>
              <a:buChar char="•"/>
            </a:pPr>
            <a:r>
              <a:rPr lang="en-US" sz="1600" dirty="0">
                <a:solidFill>
                  <a:srgbClr val="000090"/>
                </a:solidFill>
              </a:rPr>
              <a:t>Require emails to be confirmed? The default setting is ”Yes” and the recommended setting. As part of the registration process, an authentication email is sent to the user’s email address with a link they must confirm to access Concierge Live. Once the authentication email is confirmed, the user can login to Concierge Live. Each user has a unique login and password for Concierge Live.</a:t>
            </a:r>
          </a:p>
          <a:p>
            <a:endParaRPr lang="en-US" sz="1600" dirty="0">
              <a:solidFill>
                <a:srgbClr val="000090"/>
              </a:solidFill>
            </a:endParaRPr>
          </a:p>
        </p:txBody>
      </p:sp>
      <p:pic>
        <p:nvPicPr>
          <p:cNvPr id="6" name="Picture 5" descr="A screenshot of a cell phone&#10;&#10;Description automatically generated">
            <a:extLst>
              <a:ext uri="{FF2B5EF4-FFF2-40B4-BE49-F238E27FC236}">
                <a16:creationId xmlns:a16="http://schemas.microsoft.com/office/drawing/2014/main" id="{EC241084-3653-DC41-AB8A-0C6920FE541B}"/>
              </a:ext>
            </a:extLst>
          </p:cNvPr>
          <p:cNvPicPr>
            <a:picLocks noChangeAspect="1"/>
          </p:cNvPicPr>
          <p:nvPr/>
        </p:nvPicPr>
        <p:blipFill>
          <a:blip r:embed="rId3"/>
          <a:stretch>
            <a:fillRect/>
          </a:stretch>
        </p:blipFill>
        <p:spPr>
          <a:xfrm>
            <a:off x="464319" y="3429000"/>
            <a:ext cx="6226468" cy="3428999"/>
          </a:xfrm>
          <a:prstGeom prst="rect">
            <a:avLst/>
          </a:prstGeom>
        </p:spPr>
      </p:pic>
      <p:sp>
        <p:nvSpPr>
          <p:cNvPr id="8" name="Oval 7">
            <a:extLst>
              <a:ext uri="{FF2B5EF4-FFF2-40B4-BE49-F238E27FC236}">
                <a16:creationId xmlns:a16="http://schemas.microsoft.com/office/drawing/2014/main" id="{D0946E0F-C6D0-704F-8582-D4BC50522A51}"/>
              </a:ext>
            </a:extLst>
          </p:cNvPr>
          <p:cNvSpPr/>
          <p:nvPr/>
        </p:nvSpPr>
        <p:spPr>
          <a:xfrm>
            <a:off x="3012995" y="4449266"/>
            <a:ext cx="977114" cy="279684"/>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F6A6C50A-961F-6940-92A3-96F8F07E9609}"/>
              </a:ext>
            </a:extLst>
          </p:cNvPr>
          <p:cNvSpPr/>
          <p:nvPr/>
        </p:nvSpPr>
        <p:spPr>
          <a:xfrm>
            <a:off x="2857622" y="6055038"/>
            <a:ext cx="805535" cy="588417"/>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926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338</TotalTime>
  <Words>247</Words>
  <Application>Microsoft Macintosh PowerPoint</Application>
  <PresentationFormat>On-screen Show (4:3)</PresentationFormat>
  <Paragraphs>13</Paragraphs>
  <Slides>3</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Registration</vt:lpstr>
      <vt:lpstr>Registration</vt:lpstr>
      <vt:lpstr>Registration</vt:lpstr>
    </vt:vector>
  </TitlesOfParts>
  <Company>Concierge Live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Inventory – Figure 1 &amp; 2 </dc:title>
  <dc:creator>Hannah Wilcher</dc:creator>
  <cp:lastModifiedBy>Alec Coughlin</cp:lastModifiedBy>
  <cp:revision>56</cp:revision>
  <cp:lastPrinted>2013-07-11T18:36:11Z</cp:lastPrinted>
  <dcterms:created xsi:type="dcterms:W3CDTF">2013-07-11T18:15:39Z</dcterms:created>
  <dcterms:modified xsi:type="dcterms:W3CDTF">2020-05-27T15:51:55Z</dcterms:modified>
</cp:coreProperties>
</file>