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8" r:id="rId3"/>
    <p:sldId id="257" r:id="rId4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47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116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8" d="100"/>
          <a:sy n="98" d="100"/>
        </p:scale>
        <p:origin x="-104" y="-3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4/8/20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74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FC6F0-8AAF-B645-B4D4-5572F5ECD3B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Setup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8836" y="618092"/>
            <a:ext cx="79063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Setup section is where setup admin can control account behaviors. From updating attendee types and data fields, to delivery options for tickets, to branding the site; all is done in the Setup section.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the Setup section, click on your name (top of the page), then click “Setup”.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CB7C654-884F-B14B-BF57-85E9FE04F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700" y="2355850"/>
            <a:ext cx="2260600" cy="21463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D056ABD-7B99-2F4B-9323-F345CF2D2A2B}"/>
              </a:ext>
            </a:extLst>
          </p:cNvPr>
          <p:cNvSpPr/>
          <p:nvPr/>
        </p:nvSpPr>
        <p:spPr>
          <a:xfrm>
            <a:off x="4809506" y="2363190"/>
            <a:ext cx="819398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B858086-8297-FE48-97EC-49222AA5403C}"/>
              </a:ext>
            </a:extLst>
          </p:cNvPr>
          <p:cNvSpPr/>
          <p:nvPr/>
        </p:nvSpPr>
        <p:spPr>
          <a:xfrm>
            <a:off x="3643743" y="4050888"/>
            <a:ext cx="987632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Setup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2021" y="886042"/>
            <a:ext cx="35830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your account is activated, certain defaults have been established based on common use cases for ticket management.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There are individual decks available in the knowledge base support for the setup sections.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4CA698-C7F3-DB4B-8F44-A4BC48B2E6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709" y="712518"/>
            <a:ext cx="5208312" cy="5848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963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Setup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One key default new Concierge Live accounts include the following attendee types and field requirements: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Charity = Name (o); Company Name (r); Tax ID (r)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Client = Name (o); Company Name (r); Title (r); Purpose of Entertainment (r)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Employee = Name (o); Email (r); Title (r); Phone (r)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Prospect = Name (o); Company Name (r); Title (r); Purpose of Entertainment (r)</a:t>
            </a:r>
          </a:p>
          <a:p>
            <a:pPr marL="742950" lvl="1" indent="-285750">
              <a:buFont typeface="Arial" charset="0"/>
              <a:buChar char="•"/>
            </a:pPr>
            <a:endParaRPr lang="en-US" sz="1600" dirty="0">
              <a:solidFill>
                <a:srgbClr val="000090"/>
              </a:solidFill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 = Optional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solidFill>
                  <a:srgbClr val="000090"/>
                </a:solidFill>
              </a:rPr>
              <a:t>R = </a:t>
            </a:r>
            <a:r>
              <a:rPr lang="en-US" sz="1600" dirty="0">
                <a:solidFill>
                  <a:srgbClr val="000090"/>
                </a:solidFill>
              </a:rPr>
              <a:t>Required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attendee type deck and field relevancy deck outline how to create and edit attendee types and field requirements. 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Other Setup decks 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Contacts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Policies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Distribution Centers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Departments</a:t>
            </a:r>
          </a:p>
        </p:txBody>
      </p:sp>
    </p:spTree>
    <p:extLst>
      <p:ext uri="{BB962C8B-B14F-4D97-AF65-F5344CB8AC3E}">
        <p14:creationId xmlns:p14="http://schemas.microsoft.com/office/powerpoint/2010/main" val="36892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230</Words>
  <Application>Microsoft Macintosh PowerPoint</Application>
  <PresentationFormat>On-screen Show (4:3)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Setup</vt:lpstr>
      <vt:lpstr>Setup</vt:lpstr>
      <vt:lpstr>Setup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</dc:title>
  <dc:creator>Hannah Wilcher</dc:creator>
  <cp:lastModifiedBy>Alec Coughlin</cp:lastModifiedBy>
  <cp:revision>86</cp:revision>
  <cp:lastPrinted>2013-07-11T18:36:11Z</cp:lastPrinted>
  <dcterms:created xsi:type="dcterms:W3CDTF">2013-07-11T18:15:39Z</dcterms:created>
  <dcterms:modified xsi:type="dcterms:W3CDTF">2020-04-08T16:26:11Z</dcterms:modified>
</cp:coreProperties>
</file>