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8" r:id="rId3"/>
    <p:sldId id="257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85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116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74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C6F0-8AAF-B645-B4D4-5572F5ECD3BA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Support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Support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19145" y="1788250"/>
            <a:ext cx="42203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update support options, click “Support”.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Changes in this section, impact what a user sees when viewing the Help page. </a:t>
            </a:r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7886DC04-FCA0-9F48-84F5-32B28696A9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195" y="516949"/>
            <a:ext cx="4127805" cy="623990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3758433-BAB3-9540-BAE1-C4A308B2147F}"/>
              </a:ext>
            </a:extLst>
          </p:cNvPr>
          <p:cNvSpPr/>
          <p:nvPr/>
        </p:nvSpPr>
        <p:spPr>
          <a:xfrm>
            <a:off x="3431969" y="3429000"/>
            <a:ext cx="866899" cy="6323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6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Support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>
                <a:solidFill>
                  <a:srgbClr val="000090"/>
                </a:solidFill>
              </a:rPr>
              <a:t>Ticket admin can update the information users see when they view the “Help” page. </a:t>
            </a:r>
            <a:endParaRPr lang="en-US" sz="1600" u="sng" dirty="0">
              <a:solidFill>
                <a:srgbClr val="00009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90"/>
                </a:solidFill>
              </a:rPr>
              <a:t>Your support </a:t>
            </a:r>
            <a:r>
              <a:rPr lang="en-US" sz="1600" dirty="0">
                <a:solidFill>
                  <a:srgbClr val="000090"/>
                </a:solidFill>
              </a:rPr>
              <a:t>e</a:t>
            </a:r>
            <a:r>
              <a:rPr lang="en-US" sz="1600">
                <a:solidFill>
                  <a:srgbClr val="000090"/>
                </a:solidFill>
              </a:rPr>
              <a:t>mail</a:t>
            </a:r>
            <a:r>
              <a:rPr lang="en-US" sz="1600" dirty="0">
                <a:solidFill>
                  <a:srgbClr val="000090"/>
                </a:solidFill>
              </a:rPr>
              <a:t>: Allow users to contact ticket admin for company policies or questions. All support requests will be directed to this email.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Custom support page: Create a “company” support section to outline your contact information. This can improve user satisfaction since many support tickets are related to company policies not technical or “how to” questions.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Display standard Concierge Live Support options: The default setting is “yes”. Some clients want all support calls/emails to come to their internal teams. When set to “No” users will not see Concierge Live support information on the Help Page.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lvl="0"/>
            <a:endParaRPr lang="en-US" sz="1600" u="sng" dirty="0">
              <a:solidFill>
                <a:srgbClr val="000090"/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191FDB76-4EBA-6C4B-B9CD-4F01EA59F9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670" y="3277590"/>
            <a:ext cx="7686308" cy="313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2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222</Words>
  <Application>Microsoft Macintosh PowerPoint</Application>
  <PresentationFormat>On-screen Show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Support</vt:lpstr>
      <vt:lpstr>Support</vt:lpstr>
      <vt:lpstr>Support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</dc:title>
  <dc:creator>Hannah Wilcher</dc:creator>
  <cp:lastModifiedBy>Alec Coughlin</cp:lastModifiedBy>
  <cp:revision>86</cp:revision>
  <cp:lastPrinted>2013-07-11T18:36:11Z</cp:lastPrinted>
  <dcterms:created xsi:type="dcterms:W3CDTF">2013-07-11T18:15:39Z</dcterms:created>
  <dcterms:modified xsi:type="dcterms:W3CDTF">2020-05-27T16:50:37Z</dcterms:modified>
</cp:coreProperties>
</file>