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5" r:id="rId2"/>
    <p:sldId id="264" r:id="rId3"/>
    <p:sldId id="32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8451" autoAdjust="0"/>
  </p:normalViewPr>
  <p:slideViewPr>
    <p:cSldViewPr snapToGrid="0" snapToObjects="1">
      <p:cViewPr varScale="1">
        <p:scale>
          <a:sx n="128" d="100"/>
          <a:sy n="128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AA6E7-214C-3F47-9EA7-95BBB40CBF4F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83C2D-23ED-264E-914E-FBD577124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566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D92E9-79D6-204B-B40B-390329261336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13EAA-B483-8E49-A858-B713EA36A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84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03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55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115E-13A1-CB4B-A57E-853B3135AE1A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8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E260-7557-AD40-B893-F5F155D0D9B7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2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23EE6-DCFC-2C4D-89AF-6196B4360CC4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4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DFEB1-38E3-CD4E-9233-CD93FD128172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7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94D24-CC09-F445-A351-148B71460CBD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3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5E36A-4E1B-494A-9D65-05668399069B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6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C6872-7CB2-AE47-8E3A-369016ABE697}" type="datetime1">
              <a:rPr lang="en-US" smtClean="0"/>
              <a:t>5/26/20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6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C285-35A5-F94F-A144-EC6B334CD0B9}" type="datetime1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0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8D3BA-EF88-3A49-98E9-BF7E5565E9F0}" type="datetime1">
              <a:rPr lang="en-US" smtClean="0"/>
              <a:t>5/26/20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FBC67-9DAA-C644-9021-A656A69340CA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3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F36A-0D27-7B42-8163-99B8AF4B62D8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5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56E1D-CC27-A040-BE82-6FF6FEE4544E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1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Auto-Assign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tickets for an entire event, go to the Manage page, find the event, click the wheel icon to the right of the event and then click “Configure…”.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935" y="2338312"/>
            <a:ext cx="83026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a certain ticket group or individual tickets within an event, go to the Manage page, find the event and click the ticket icon to view tickets for the event.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in the event, click the “cog” icon next to the ticket group to edit an entire ticket group or click individual tickets to configure, then select “configure…”.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7E6881B5-28E0-FB40-9D51-531423868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22" y="1391408"/>
            <a:ext cx="8646290" cy="946838"/>
          </a:xfrm>
          <a:prstGeom prst="rect">
            <a:avLst/>
          </a:prstGeom>
        </p:spPr>
      </p:pic>
      <p:pic>
        <p:nvPicPr>
          <p:cNvPr id="13" name="Picture 1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E3EBFF32-384F-0144-86ED-92E98A7ABA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935" y="3463693"/>
            <a:ext cx="8189090" cy="3316147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E2418001-FAB0-EF4E-B938-F71D3ED837B3}"/>
              </a:ext>
            </a:extLst>
          </p:cNvPr>
          <p:cNvSpPr/>
          <p:nvPr/>
        </p:nvSpPr>
        <p:spPr>
          <a:xfrm>
            <a:off x="561935" y="5878286"/>
            <a:ext cx="1046946" cy="1850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4FED0D6-93FD-1448-8F51-C33C5AECCABD}"/>
              </a:ext>
            </a:extLst>
          </p:cNvPr>
          <p:cNvSpPr/>
          <p:nvPr/>
        </p:nvSpPr>
        <p:spPr>
          <a:xfrm>
            <a:off x="8582065" y="1621974"/>
            <a:ext cx="454346" cy="45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39D32C2-BA9A-6B4C-BEF7-9DB6C19CC2F1}"/>
              </a:ext>
            </a:extLst>
          </p:cNvPr>
          <p:cNvSpPr/>
          <p:nvPr/>
        </p:nvSpPr>
        <p:spPr>
          <a:xfrm>
            <a:off x="8252749" y="4722470"/>
            <a:ext cx="434051" cy="2777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60D3A1F-AC53-7747-B802-4ADCF0991E4E}"/>
              </a:ext>
            </a:extLst>
          </p:cNvPr>
          <p:cNvSpPr/>
          <p:nvPr/>
        </p:nvSpPr>
        <p:spPr>
          <a:xfrm>
            <a:off x="7151914" y="1719814"/>
            <a:ext cx="881743" cy="2543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5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Auto-Assign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5313" y="1082890"/>
            <a:ext cx="79214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enable auto-assign, click ”X on auto-process” in the Settings section of Configure.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DFD889-D944-194C-9780-E27D9AC53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465" y="2106620"/>
            <a:ext cx="7851069" cy="3123924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D2CA14D8-E43F-3344-9EA3-D88756C5F897}"/>
              </a:ext>
            </a:extLst>
          </p:cNvPr>
          <p:cNvSpPr/>
          <p:nvPr/>
        </p:nvSpPr>
        <p:spPr>
          <a:xfrm>
            <a:off x="4109355" y="2564296"/>
            <a:ext cx="1585767" cy="3761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54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Auto-Assign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719234"/>
            <a:ext cx="7979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Auto-assign</a:t>
            </a:r>
            <a:r>
              <a:rPr lang="en-US" sz="1600" dirty="0">
                <a:solidFill>
                  <a:srgbClr val="000090"/>
                </a:solidFill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auto-assign is enabled, ticket admin do not </a:t>
            </a:r>
            <a:r>
              <a:rPr lang="en-US" sz="1600">
                <a:solidFill>
                  <a:srgbClr val="000090"/>
                </a:solidFill>
              </a:rPr>
              <a:t>review ticket </a:t>
            </a:r>
            <a:r>
              <a:rPr lang="en-US" sz="1600" dirty="0">
                <a:solidFill>
                  <a:srgbClr val="000090"/>
                </a:solidFill>
              </a:rPr>
              <a:t>requests; if tickets are available the request is automatically assigned/approved for the ticket requestor.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enable auto-assign for personal and/or business requests (the default tab is Personal, select the Business tab to enable auto-assign for business requests).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enable auto-assign, from the “Rule Set” dropdown select “First Come, First Served”.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set a “trigger” for when auto-assign goes into effect “X” days before the event. (i.e. 5 days before the event date, ticket requests will auto-assign).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the business rules have been entered, select “Save”.</a:t>
            </a: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84DF9B-A32B-2541-B7B5-C666361C72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386" y="2940910"/>
            <a:ext cx="7938662" cy="3830596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FB6DAA43-7E8A-4647-B9F1-CA3648868F79}"/>
              </a:ext>
            </a:extLst>
          </p:cNvPr>
          <p:cNvSpPr/>
          <p:nvPr/>
        </p:nvSpPr>
        <p:spPr>
          <a:xfrm>
            <a:off x="642548" y="4213658"/>
            <a:ext cx="1582094" cy="3645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6414647-B366-7A48-8A72-EF16E9E49D60}"/>
              </a:ext>
            </a:extLst>
          </p:cNvPr>
          <p:cNvSpPr/>
          <p:nvPr/>
        </p:nvSpPr>
        <p:spPr>
          <a:xfrm>
            <a:off x="2051219" y="4744997"/>
            <a:ext cx="645493" cy="1918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B1C29CB-BFB9-BC45-B8A2-87B5437280D3}"/>
              </a:ext>
            </a:extLst>
          </p:cNvPr>
          <p:cNvSpPr/>
          <p:nvPr/>
        </p:nvSpPr>
        <p:spPr>
          <a:xfrm>
            <a:off x="1291277" y="5160409"/>
            <a:ext cx="2271888" cy="3645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E3BA7B-7DF9-2C47-95C1-8CA5EC33FB34}"/>
              </a:ext>
            </a:extLst>
          </p:cNvPr>
          <p:cNvSpPr/>
          <p:nvPr/>
        </p:nvSpPr>
        <p:spPr>
          <a:xfrm>
            <a:off x="1257297" y="5549862"/>
            <a:ext cx="2271888" cy="3645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1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265</Words>
  <Application>Microsoft Macintosh PowerPoint</Application>
  <PresentationFormat>On-screen Show (4:3)</PresentationFormat>
  <Paragraphs>19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Configure – Auto-Assign</vt:lpstr>
      <vt:lpstr>Configure – Auto-Assign</vt:lpstr>
      <vt:lpstr>Configure – Auto-Assign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Configure - Shopping</dc:title>
  <dc:creator>Hannah Wilcher</dc:creator>
  <cp:lastModifiedBy>Alec Coughlin</cp:lastModifiedBy>
  <cp:revision>26</cp:revision>
  <dcterms:created xsi:type="dcterms:W3CDTF">2014-03-14T17:28:47Z</dcterms:created>
  <dcterms:modified xsi:type="dcterms:W3CDTF">2020-05-26T16:44:03Z</dcterms:modified>
</cp:coreProperties>
</file>